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3"/>
  </p:notesMasterIdLst>
  <p:sldIdLst>
    <p:sldId id="317" r:id="rId2"/>
    <p:sldId id="257" r:id="rId3"/>
    <p:sldId id="298" r:id="rId4"/>
    <p:sldId id="342" r:id="rId5"/>
    <p:sldId id="259" r:id="rId6"/>
    <p:sldId id="337" r:id="rId7"/>
    <p:sldId id="260" r:id="rId8"/>
    <p:sldId id="270" r:id="rId9"/>
    <p:sldId id="271" r:id="rId10"/>
    <p:sldId id="332" r:id="rId11"/>
    <p:sldId id="288" r:id="rId12"/>
    <p:sldId id="264" r:id="rId13"/>
    <p:sldId id="338" r:id="rId14"/>
    <p:sldId id="331" r:id="rId15"/>
    <p:sldId id="334" r:id="rId16"/>
    <p:sldId id="335" r:id="rId17"/>
    <p:sldId id="339" r:id="rId18"/>
    <p:sldId id="327" r:id="rId19"/>
    <p:sldId id="336" r:id="rId20"/>
    <p:sldId id="340" r:id="rId21"/>
    <p:sldId id="341" r:id="rId22"/>
  </p:sldIdLst>
  <p:sldSz cx="12192000" cy="6858000"/>
  <p:notesSz cx="6858000" cy="9144000"/>
  <p:embeddedFontLst>
    <p:embeddedFont>
      <p:font typeface="Montserrat" panose="02000505000000020004" pitchFamily="2" charset="0"/>
      <p:regular r:id="rId24"/>
      <p:bold r:id="rId25"/>
      <p:italic r:id="rId26"/>
      <p:boldItalic r:id="rId27"/>
    </p:embeddedFont>
    <p:embeddedFont>
      <p:font typeface="Poppins" panose="00000500000000000000" pitchFamily="50" charset="0"/>
      <p:regular r:id="rId28"/>
      <p:bold r:id="rId29"/>
      <p:italic r:id="rId30"/>
      <p:boldItalic r:id="rId31"/>
    </p:embeddedFont>
    <p:embeddedFont>
      <p:font typeface="poppins-bold" panose="00000800000000000000" pitchFamily="50" charset="0"/>
      <p:regular r:id="rId32"/>
      <p:bold r:id="rId33"/>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E085AA-16A1-44A0-BB27-9BC0CC35169A}" v="6" dt="2026-10-27T23:01:01.3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BRAFLOR - Desde 1994" userId="5a663241b677f8d2" providerId="LiveId" clId="{482F8991-D428-4EB5-80CD-8BE70A2EE306}"/>
    <pc:docChg chg="undo custSel addSld delSld modSld">
      <pc:chgData name="IBRAFLOR - Desde 1994" userId="5a663241b677f8d2" providerId="LiveId" clId="{482F8991-D428-4EB5-80CD-8BE70A2EE306}" dt="2026-10-28T11:30:09.581" v="202" actId="27614"/>
      <pc:docMkLst>
        <pc:docMk/>
      </pc:docMkLst>
      <pc:sldChg chg="del">
        <pc:chgData name="IBRAFLOR - Desde 1994" userId="5a663241b677f8d2" providerId="LiveId" clId="{482F8991-D428-4EB5-80CD-8BE70A2EE306}" dt="2026-10-27T22:53:05.766" v="131" actId="2696"/>
        <pc:sldMkLst>
          <pc:docMk/>
          <pc:sldMk cId="0" sldId="267"/>
        </pc:sldMkLst>
      </pc:sldChg>
      <pc:sldChg chg="addSp delSp modSp add del mod delAnim modAnim">
        <pc:chgData name="IBRAFLOR - Desde 1994" userId="5a663241b677f8d2" providerId="LiveId" clId="{482F8991-D428-4EB5-80CD-8BE70A2EE306}" dt="2026-10-27T22:58:19.423" v="142" actId="2696"/>
        <pc:sldMkLst>
          <pc:docMk/>
          <pc:sldMk cId="2741035315" sldId="269"/>
        </pc:sldMkLst>
        <pc:picChg chg="del">
          <ac:chgData name="IBRAFLOR - Desde 1994" userId="5a663241b677f8d2" providerId="LiveId" clId="{482F8991-D428-4EB5-80CD-8BE70A2EE306}" dt="2026-10-27T22:05:30.626" v="2" actId="21"/>
          <ac:picMkLst>
            <pc:docMk/>
            <pc:sldMk cId="2741035315" sldId="269"/>
            <ac:picMk id="2" creationId="{44655A83-4145-4857-73F1-FC5E4CAFBEDE}"/>
          </ac:picMkLst>
        </pc:picChg>
        <pc:picChg chg="add del mod">
          <ac:chgData name="IBRAFLOR - Desde 1994" userId="5a663241b677f8d2" providerId="LiveId" clId="{482F8991-D428-4EB5-80CD-8BE70A2EE306}" dt="2026-10-27T22:58:14.715" v="141" actId="21"/>
          <ac:picMkLst>
            <pc:docMk/>
            <pc:sldMk cId="2741035315" sldId="269"/>
            <ac:picMk id="4" creationId="{81E2BC5E-1EAE-A4A0-9031-AFDE9E4082C8}"/>
          </ac:picMkLst>
        </pc:picChg>
      </pc:sldChg>
      <pc:sldChg chg="addSp delSp modSp mod">
        <pc:chgData name="IBRAFLOR - Desde 1994" userId="5a663241b677f8d2" providerId="LiveId" clId="{482F8991-D428-4EB5-80CD-8BE70A2EE306}" dt="2026-10-28T10:50:15.930" v="180" actId="20577"/>
        <pc:sldMkLst>
          <pc:docMk/>
          <pc:sldMk cId="1312945637" sldId="298"/>
        </pc:sldMkLst>
        <pc:spChg chg="mod">
          <ac:chgData name="IBRAFLOR - Desde 1994" userId="5a663241b677f8d2" providerId="LiveId" clId="{482F8991-D428-4EB5-80CD-8BE70A2EE306}" dt="2026-10-28T10:50:15.930" v="180" actId="20577"/>
          <ac:spMkLst>
            <pc:docMk/>
            <pc:sldMk cId="1312945637" sldId="298"/>
            <ac:spMk id="16" creationId="{8690A15E-AC57-B924-719F-546A960F8F73}"/>
          </ac:spMkLst>
        </pc:spChg>
        <pc:picChg chg="del">
          <ac:chgData name="IBRAFLOR - Desde 1994" userId="5a663241b677f8d2" providerId="LiveId" clId="{482F8991-D428-4EB5-80CD-8BE70A2EE306}" dt="2026-10-28T10:49:31.823" v="158" actId="478"/>
          <ac:picMkLst>
            <pc:docMk/>
            <pc:sldMk cId="1312945637" sldId="298"/>
            <ac:picMk id="2" creationId="{D1DBBEB7-D5AD-2390-C095-78AB6A31C50B}"/>
          </ac:picMkLst>
        </pc:picChg>
        <pc:picChg chg="add mod">
          <ac:chgData name="IBRAFLOR - Desde 1994" userId="5a663241b677f8d2" providerId="LiveId" clId="{482F8991-D428-4EB5-80CD-8BE70A2EE306}" dt="2026-10-28T10:50:13.644" v="172" actId="27614"/>
          <ac:picMkLst>
            <pc:docMk/>
            <pc:sldMk cId="1312945637" sldId="298"/>
            <ac:picMk id="4" creationId="{D209C240-A320-D2E9-D1AB-E70B9011E54B}"/>
          </ac:picMkLst>
        </pc:picChg>
      </pc:sldChg>
      <pc:sldChg chg="del">
        <pc:chgData name="IBRAFLOR - Desde 1994" userId="5a663241b677f8d2" providerId="LiveId" clId="{482F8991-D428-4EB5-80CD-8BE70A2EE306}" dt="2026-10-27T22:05:52.552" v="3" actId="2696"/>
        <pc:sldMkLst>
          <pc:docMk/>
          <pc:sldMk cId="2041184834" sldId="311"/>
        </pc:sldMkLst>
      </pc:sldChg>
      <pc:sldChg chg="addSp delSp modSp mod">
        <pc:chgData name="IBRAFLOR - Desde 1994" userId="5a663241b677f8d2" providerId="LiveId" clId="{482F8991-D428-4EB5-80CD-8BE70A2EE306}" dt="2026-10-27T22:53:48.323" v="132" actId="1076"/>
        <pc:sldMkLst>
          <pc:docMk/>
          <pc:sldMk cId="2758381546" sldId="327"/>
        </pc:sldMkLst>
        <pc:picChg chg="del">
          <ac:chgData name="IBRAFLOR - Desde 1994" userId="5a663241b677f8d2" providerId="LiveId" clId="{482F8991-D428-4EB5-80CD-8BE70A2EE306}" dt="2026-10-27T22:41:31.558" v="108" actId="478"/>
          <ac:picMkLst>
            <pc:docMk/>
            <pc:sldMk cId="2758381546" sldId="327"/>
            <ac:picMk id="3" creationId="{1F9372A7-46FE-E46A-2C1B-FB486DA2D683}"/>
          </ac:picMkLst>
        </pc:picChg>
        <pc:picChg chg="del mod">
          <ac:chgData name="IBRAFLOR - Desde 1994" userId="5a663241b677f8d2" providerId="LiveId" clId="{482F8991-D428-4EB5-80CD-8BE70A2EE306}" dt="2026-10-27T22:41:48.814" v="115" actId="478"/>
          <ac:picMkLst>
            <pc:docMk/>
            <pc:sldMk cId="2758381546" sldId="327"/>
            <ac:picMk id="6" creationId="{6C03BB9C-1D5A-D96A-D8EF-75B44BE2BE10}"/>
          </ac:picMkLst>
        </pc:picChg>
        <pc:picChg chg="add mod">
          <ac:chgData name="IBRAFLOR - Desde 1994" userId="5a663241b677f8d2" providerId="LiveId" clId="{482F8991-D428-4EB5-80CD-8BE70A2EE306}" dt="2026-10-27T22:53:48.323" v="132" actId="1076"/>
          <ac:picMkLst>
            <pc:docMk/>
            <pc:sldMk cId="2758381546" sldId="327"/>
            <ac:picMk id="7" creationId="{7C38613C-E358-35D1-7E58-4E0A048A934E}"/>
          </ac:picMkLst>
        </pc:picChg>
        <pc:picChg chg="add mod">
          <ac:chgData name="IBRAFLOR - Desde 1994" userId="5a663241b677f8d2" providerId="LiveId" clId="{482F8991-D428-4EB5-80CD-8BE70A2EE306}" dt="2026-10-27T22:41:47.214" v="114" actId="1076"/>
          <ac:picMkLst>
            <pc:docMk/>
            <pc:sldMk cId="2758381546" sldId="327"/>
            <ac:picMk id="9" creationId="{4A00F289-EBB9-36A6-1A80-D86334CBEDD2}"/>
          </ac:picMkLst>
        </pc:picChg>
      </pc:sldChg>
      <pc:sldChg chg="modSp del mod">
        <pc:chgData name="IBRAFLOR - Desde 1994" userId="5a663241b677f8d2" providerId="LiveId" clId="{482F8991-D428-4EB5-80CD-8BE70A2EE306}" dt="2026-10-27T22:37:04.992" v="104" actId="2696"/>
        <pc:sldMkLst>
          <pc:docMk/>
          <pc:sldMk cId="3064387577" sldId="328"/>
        </pc:sldMkLst>
        <pc:picChg chg="mod">
          <ac:chgData name="IBRAFLOR - Desde 1994" userId="5a663241b677f8d2" providerId="LiveId" clId="{482F8991-D428-4EB5-80CD-8BE70A2EE306}" dt="2026-10-27T22:36:43.658" v="101" actId="962"/>
          <ac:picMkLst>
            <pc:docMk/>
            <pc:sldMk cId="3064387577" sldId="328"/>
            <ac:picMk id="4" creationId="{1FB7110E-EC40-2370-E249-CC114C903B17}"/>
          </ac:picMkLst>
        </pc:picChg>
      </pc:sldChg>
      <pc:sldChg chg="del">
        <pc:chgData name="IBRAFLOR - Desde 1994" userId="5a663241b677f8d2" providerId="LiveId" clId="{482F8991-D428-4EB5-80CD-8BE70A2EE306}" dt="2026-10-27T22:06:00.445" v="4" actId="2696"/>
        <pc:sldMkLst>
          <pc:docMk/>
          <pc:sldMk cId="2289121408" sldId="329"/>
        </pc:sldMkLst>
      </pc:sldChg>
      <pc:sldChg chg="del">
        <pc:chgData name="IBRAFLOR - Desde 1994" userId="5a663241b677f8d2" providerId="LiveId" clId="{482F8991-D428-4EB5-80CD-8BE70A2EE306}" dt="2026-10-27T22:06:07.582" v="5" actId="2696"/>
        <pc:sldMkLst>
          <pc:docMk/>
          <pc:sldMk cId="910220732" sldId="330"/>
        </pc:sldMkLst>
      </pc:sldChg>
      <pc:sldChg chg="delSp modSp mod">
        <pc:chgData name="IBRAFLOR - Desde 1994" userId="5a663241b677f8d2" providerId="LiveId" clId="{482F8991-D428-4EB5-80CD-8BE70A2EE306}" dt="2026-10-27T23:01:38.500" v="157" actId="1076"/>
        <pc:sldMkLst>
          <pc:docMk/>
          <pc:sldMk cId="2664646471" sldId="332"/>
        </pc:sldMkLst>
        <pc:spChg chg="del">
          <ac:chgData name="IBRAFLOR - Desde 1994" userId="5a663241b677f8d2" providerId="LiveId" clId="{482F8991-D428-4EB5-80CD-8BE70A2EE306}" dt="2026-10-27T23:01:33.185" v="154" actId="21"/>
          <ac:spMkLst>
            <pc:docMk/>
            <pc:sldMk cId="2664646471" sldId="332"/>
            <ac:spMk id="15" creationId="{36A01DEB-375F-5FD8-B361-A67F01A652B9}"/>
          </ac:spMkLst>
        </pc:spChg>
        <pc:picChg chg="mod">
          <ac:chgData name="IBRAFLOR - Desde 1994" userId="5a663241b677f8d2" providerId="LiveId" clId="{482F8991-D428-4EB5-80CD-8BE70A2EE306}" dt="2026-10-27T23:01:38.500" v="157" actId="1076"/>
          <ac:picMkLst>
            <pc:docMk/>
            <pc:sldMk cId="2664646471" sldId="332"/>
            <ac:picMk id="3" creationId="{E440EA39-0764-705C-C523-0A2FF0361C09}"/>
          </ac:picMkLst>
        </pc:picChg>
      </pc:sldChg>
      <pc:sldChg chg="del">
        <pc:chgData name="IBRAFLOR - Desde 1994" userId="5a663241b677f8d2" providerId="LiveId" clId="{482F8991-D428-4EB5-80CD-8BE70A2EE306}" dt="2026-10-27T22:34:47.544" v="87" actId="2696"/>
        <pc:sldMkLst>
          <pc:docMk/>
          <pc:sldMk cId="2612325643" sldId="333"/>
        </pc:sldMkLst>
      </pc:sldChg>
      <pc:sldChg chg="addSp modSp new mod">
        <pc:chgData name="IBRAFLOR - Desde 1994" userId="5a663241b677f8d2" providerId="LiveId" clId="{482F8991-D428-4EB5-80CD-8BE70A2EE306}" dt="2026-10-27T22:17:07.039" v="54" actId="1076"/>
        <pc:sldMkLst>
          <pc:docMk/>
          <pc:sldMk cId="348218423" sldId="334"/>
        </pc:sldMkLst>
        <pc:grpChg chg="add mod">
          <ac:chgData name="IBRAFLOR - Desde 1994" userId="5a663241b677f8d2" providerId="LiveId" clId="{482F8991-D428-4EB5-80CD-8BE70A2EE306}" dt="2026-10-27T22:17:07.039" v="54" actId="1076"/>
          <ac:grpSpMkLst>
            <pc:docMk/>
            <pc:sldMk cId="348218423" sldId="334"/>
            <ac:grpSpMk id="14" creationId="{83B3E8AC-7574-929D-3F1E-D5A0ADB24790}"/>
          </ac:grpSpMkLst>
        </pc:grpChg>
        <pc:picChg chg="add mod">
          <ac:chgData name="IBRAFLOR - Desde 1994" userId="5a663241b677f8d2" providerId="LiveId" clId="{482F8991-D428-4EB5-80CD-8BE70A2EE306}" dt="2026-10-27T22:13:55.344" v="10" actId="27614"/>
          <ac:picMkLst>
            <pc:docMk/>
            <pc:sldMk cId="348218423" sldId="334"/>
            <ac:picMk id="3" creationId="{BA79D60D-6823-FC39-F0DF-CE523A14C34C}"/>
          </ac:picMkLst>
        </pc:picChg>
        <pc:picChg chg="add mod">
          <ac:chgData name="IBRAFLOR - Desde 1994" userId="5a663241b677f8d2" providerId="LiveId" clId="{482F8991-D428-4EB5-80CD-8BE70A2EE306}" dt="2026-10-27T22:13:57.281" v="13" actId="962"/>
          <ac:picMkLst>
            <pc:docMk/>
            <pc:sldMk cId="348218423" sldId="334"/>
            <ac:picMk id="5" creationId="{7B0BDC1B-6634-8520-D8DE-75C52961922B}"/>
          </ac:picMkLst>
        </pc:picChg>
        <pc:picChg chg="add mod">
          <ac:chgData name="IBRAFLOR - Desde 1994" userId="5a663241b677f8d2" providerId="LiveId" clId="{482F8991-D428-4EB5-80CD-8BE70A2EE306}" dt="2026-10-27T22:14:42.155" v="22" actId="1076"/>
          <ac:picMkLst>
            <pc:docMk/>
            <pc:sldMk cId="348218423" sldId="334"/>
            <ac:picMk id="7" creationId="{421E3FF4-7940-34F9-3752-DBEDA8B9D18B}"/>
          </ac:picMkLst>
        </pc:picChg>
        <pc:picChg chg="add mod">
          <ac:chgData name="IBRAFLOR - Desde 1994" userId="5a663241b677f8d2" providerId="LiveId" clId="{482F8991-D428-4EB5-80CD-8BE70A2EE306}" dt="2026-10-27T22:16:14.873" v="43" actId="1076"/>
          <ac:picMkLst>
            <pc:docMk/>
            <pc:sldMk cId="348218423" sldId="334"/>
            <ac:picMk id="9" creationId="{DDE5EA43-33D0-58D6-DA8F-0857356EF669}"/>
          </ac:picMkLst>
        </pc:picChg>
        <pc:picChg chg="add mod">
          <ac:chgData name="IBRAFLOR - Desde 1994" userId="5a663241b677f8d2" providerId="LiveId" clId="{482F8991-D428-4EB5-80CD-8BE70A2EE306}" dt="2026-10-27T22:16:56.861" v="51" actId="1076"/>
          <ac:picMkLst>
            <pc:docMk/>
            <pc:sldMk cId="348218423" sldId="334"/>
            <ac:picMk id="11" creationId="{CF8EE59A-CE30-167E-E8FF-D8D66B806483}"/>
          </ac:picMkLst>
        </pc:picChg>
        <pc:picChg chg="add mod">
          <ac:chgData name="IBRAFLOR - Desde 1994" userId="5a663241b677f8d2" providerId="LiveId" clId="{482F8991-D428-4EB5-80CD-8BE70A2EE306}" dt="2026-10-27T22:17:02.183" v="53" actId="1076"/>
          <ac:picMkLst>
            <pc:docMk/>
            <pc:sldMk cId="348218423" sldId="334"/>
            <ac:picMk id="13" creationId="{D55872E6-FCF3-A086-BCB7-172D83E6AD5F}"/>
          </ac:picMkLst>
        </pc:picChg>
        <pc:picChg chg="mod">
          <ac:chgData name="IBRAFLOR - Desde 1994" userId="5a663241b677f8d2" providerId="LiveId" clId="{482F8991-D428-4EB5-80CD-8BE70A2EE306}" dt="2026-10-27T22:16:35.836" v="45"/>
          <ac:picMkLst>
            <pc:docMk/>
            <pc:sldMk cId="348218423" sldId="334"/>
            <ac:picMk id="15" creationId="{6390822E-4870-FF18-778C-0BFAED9690D6}"/>
          </ac:picMkLst>
        </pc:picChg>
        <pc:picChg chg="mod">
          <ac:chgData name="IBRAFLOR - Desde 1994" userId="5a663241b677f8d2" providerId="LiveId" clId="{482F8991-D428-4EB5-80CD-8BE70A2EE306}" dt="2026-10-27T22:16:35.836" v="45"/>
          <ac:picMkLst>
            <pc:docMk/>
            <pc:sldMk cId="348218423" sldId="334"/>
            <ac:picMk id="16" creationId="{D606B18E-3E2A-3D96-105A-E495433F1AE9}"/>
          </ac:picMkLst>
        </pc:picChg>
      </pc:sldChg>
      <pc:sldChg chg="addSp modSp new mod">
        <pc:chgData name="IBRAFLOR - Desde 1994" userId="5a663241b677f8d2" providerId="LiveId" clId="{482F8991-D428-4EB5-80CD-8BE70A2EE306}" dt="2026-10-27T22:22:27.669" v="71" actId="1076"/>
        <pc:sldMkLst>
          <pc:docMk/>
          <pc:sldMk cId="2346203383" sldId="335"/>
        </pc:sldMkLst>
        <pc:picChg chg="add mod">
          <ac:chgData name="IBRAFLOR - Desde 1994" userId="5a663241b677f8d2" providerId="LiveId" clId="{482F8991-D428-4EB5-80CD-8BE70A2EE306}" dt="2026-10-27T22:18:27.772" v="58" actId="14100"/>
          <ac:picMkLst>
            <pc:docMk/>
            <pc:sldMk cId="2346203383" sldId="335"/>
            <ac:picMk id="2" creationId="{7B7C3F37-48D2-6B34-6438-947D5AC50F4E}"/>
          </ac:picMkLst>
        </pc:picChg>
        <pc:picChg chg="add mod">
          <ac:chgData name="IBRAFLOR - Desde 1994" userId="5a663241b677f8d2" providerId="LiveId" clId="{482F8991-D428-4EB5-80CD-8BE70A2EE306}" dt="2026-10-27T22:19:13.299" v="62" actId="14100"/>
          <ac:picMkLst>
            <pc:docMk/>
            <pc:sldMk cId="2346203383" sldId="335"/>
            <ac:picMk id="3" creationId="{9921692C-C9D3-5620-0D19-DFD1B157647D}"/>
          </ac:picMkLst>
        </pc:picChg>
        <pc:picChg chg="add mod">
          <ac:chgData name="IBRAFLOR - Desde 1994" userId="5a663241b677f8d2" providerId="LiveId" clId="{482F8991-D428-4EB5-80CD-8BE70A2EE306}" dt="2026-10-27T22:21:53.176" v="67" actId="27614"/>
          <ac:picMkLst>
            <pc:docMk/>
            <pc:sldMk cId="2346203383" sldId="335"/>
            <ac:picMk id="5" creationId="{30A0F7AD-0F66-5FD5-8709-0011C54BC3A5}"/>
          </ac:picMkLst>
        </pc:picChg>
        <pc:picChg chg="add mod">
          <ac:chgData name="IBRAFLOR - Desde 1994" userId="5a663241b677f8d2" providerId="LiveId" clId="{482F8991-D428-4EB5-80CD-8BE70A2EE306}" dt="2026-10-27T22:22:27.669" v="71" actId="1076"/>
          <ac:picMkLst>
            <pc:docMk/>
            <pc:sldMk cId="2346203383" sldId="335"/>
            <ac:picMk id="6" creationId="{973F85B4-40B7-92F2-859C-9533B7797D9B}"/>
          </ac:picMkLst>
        </pc:picChg>
      </pc:sldChg>
      <pc:sldChg chg="addSp delSp modSp new mod">
        <pc:chgData name="IBRAFLOR - Desde 1994" userId="5a663241b677f8d2" providerId="LiveId" clId="{482F8991-D428-4EB5-80CD-8BE70A2EE306}" dt="2026-10-27T22:54:07.808" v="133" actId="1076"/>
        <pc:sldMkLst>
          <pc:docMk/>
          <pc:sldMk cId="722657857" sldId="336"/>
        </pc:sldMkLst>
        <pc:picChg chg="add del mod">
          <ac:chgData name="IBRAFLOR - Desde 1994" userId="5a663241b677f8d2" providerId="LiveId" clId="{482F8991-D428-4EB5-80CD-8BE70A2EE306}" dt="2026-10-27T22:50:30.390" v="124" actId="478"/>
          <ac:picMkLst>
            <pc:docMk/>
            <pc:sldMk cId="722657857" sldId="336"/>
            <ac:picMk id="3" creationId="{512387AE-4DB6-D6A8-DBCD-7C9418201E15}"/>
          </ac:picMkLst>
        </pc:picChg>
        <pc:picChg chg="add mod">
          <ac:chgData name="IBRAFLOR - Desde 1994" userId="5a663241b677f8d2" providerId="LiveId" clId="{482F8991-D428-4EB5-80CD-8BE70A2EE306}" dt="2026-10-27T22:54:07.808" v="133" actId="1076"/>
          <ac:picMkLst>
            <pc:docMk/>
            <pc:sldMk cId="722657857" sldId="336"/>
            <ac:picMk id="5" creationId="{773EC317-5BCB-5C09-8C4A-10CD1A671400}"/>
          </ac:picMkLst>
        </pc:picChg>
      </pc:sldChg>
      <pc:sldChg chg="addSp modSp new del mod">
        <pc:chgData name="IBRAFLOR - Desde 1994" userId="5a663241b677f8d2" providerId="LiveId" clId="{482F8991-D428-4EB5-80CD-8BE70A2EE306}" dt="2026-10-27T22:54:22.728" v="134" actId="2696"/>
        <pc:sldMkLst>
          <pc:docMk/>
          <pc:sldMk cId="3980770275" sldId="337"/>
        </pc:sldMkLst>
        <pc:picChg chg="add mod">
          <ac:chgData name="IBRAFLOR - Desde 1994" userId="5a663241b677f8d2" providerId="LiveId" clId="{482F8991-D428-4EB5-80CD-8BE70A2EE306}" dt="2026-10-27T22:30:30.674" v="83" actId="27614"/>
          <ac:picMkLst>
            <pc:docMk/>
            <pc:sldMk cId="3980770275" sldId="337"/>
            <ac:picMk id="3" creationId="{E290AF39-2632-F068-1AD1-5BB1DA32B453}"/>
          </ac:picMkLst>
        </pc:picChg>
      </pc:sldChg>
      <pc:sldChg chg="addSp modSp new mod">
        <pc:chgData name="IBRAFLOR - Desde 1994" userId="5a663241b677f8d2" providerId="LiveId" clId="{482F8991-D428-4EB5-80CD-8BE70A2EE306}" dt="2026-10-27T22:34:43.337" v="86"/>
        <pc:sldMkLst>
          <pc:docMk/>
          <pc:sldMk cId="2669898487" sldId="338"/>
        </pc:sldMkLst>
        <pc:picChg chg="add mod">
          <ac:chgData name="IBRAFLOR - Desde 1994" userId="5a663241b677f8d2" providerId="LiveId" clId="{482F8991-D428-4EB5-80CD-8BE70A2EE306}" dt="2026-10-27T22:34:43.337" v="86"/>
          <ac:picMkLst>
            <pc:docMk/>
            <pc:sldMk cId="2669898487" sldId="338"/>
            <ac:picMk id="3" creationId="{554185D6-0D01-1933-BE3B-F870266AD80F}"/>
          </ac:picMkLst>
        </pc:picChg>
      </pc:sldChg>
      <pc:sldChg chg="new del">
        <pc:chgData name="IBRAFLOR - Desde 1994" userId="5a663241b677f8d2" providerId="LiveId" clId="{482F8991-D428-4EB5-80CD-8BE70A2EE306}" dt="2026-10-27T22:35:54.196" v="91" actId="680"/>
        <pc:sldMkLst>
          <pc:docMk/>
          <pc:sldMk cId="981258792" sldId="339"/>
        </pc:sldMkLst>
      </pc:sldChg>
      <pc:sldChg chg="new del">
        <pc:chgData name="IBRAFLOR - Desde 1994" userId="5a663241b677f8d2" providerId="LiveId" clId="{482F8991-D428-4EB5-80CD-8BE70A2EE306}" dt="2026-10-27T22:36:18.549" v="95" actId="680"/>
        <pc:sldMkLst>
          <pc:docMk/>
          <pc:sldMk cId="2123948879" sldId="339"/>
        </pc:sldMkLst>
      </pc:sldChg>
      <pc:sldChg chg="new del">
        <pc:chgData name="IBRAFLOR - Desde 1994" userId="5a663241b677f8d2" providerId="LiveId" clId="{482F8991-D428-4EB5-80CD-8BE70A2EE306}" dt="2026-10-27T22:36:05.419" v="93" actId="680"/>
        <pc:sldMkLst>
          <pc:docMk/>
          <pc:sldMk cId="2508453942" sldId="339"/>
        </pc:sldMkLst>
      </pc:sldChg>
      <pc:sldChg chg="addSp modSp new mod">
        <pc:chgData name="IBRAFLOR - Desde 1994" userId="5a663241b677f8d2" providerId="LiveId" clId="{482F8991-D428-4EB5-80CD-8BE70A2EE306}" dt="2026-10-27T22:36:55.869" v="103" actId="22"/>
        <pc:sldMkLst>
          <pc:docMk/>
          <pc:sldMk cId="3631884723" sldId="339"/>
        </pc:sldMkLst>
        <pc:picChg chg="add mod">
          <ac:chgData name="IBRAFLOR - Desde 1994" userId="5a663241b677f8d2" providerId="LiveId" clId="{482F8991-D428-4EB5-80CD-8BE70A2EE306}" dt="2026-10-27T22:36:37.785" v="98" actId="27614"/>
          <ac:picMkLst>
            <pc:docMk/>
            <pc:sldMk cId="3631884723" sldId="339"/>
            <ac:picMk id="3" creationId="{DB7A86A3-E930-7C75-643C-1BBF30407F83}"/>
          </ac:picMkLst>
        </pc:picChg>
        <pc:picChg chg="add mod">
          <ac:chgData name="IBRAFLOR - Desde 1994" userId="5a663241b677f8d2" providerId="LiveId" clId="{482F8991-D428-4EB5-80CD-8BE70A2EE306}" dt="2026-10-27T22:36:43.658" v="100" actId="27614"/>
          <ac:picMkLst>
            <pc:docMk/>
            <pc:sldMk cId="3631884723" sldId="339"/>
            <ac:picMk id="5" creationId="{000D0E52-9EFD-96BA-9A23-A63526A69178}"/>
          </ac:picMkLst>
        </pc:picChg>
        <pc:picChg chg="add">
          <ac:chgData name="IBRAFLOR - Desde 1994" userId="5a663241b677f8d2" providerId="LiveId" clId="{482F8991-D428-4EB5-80CD-8BE70A2EE306}" dt="2026-10-27T22:36:46.206" v="102" actId="22"/>
          <ac:picMkLst>
            <pc:docMk/>
            <pc:sldMk cId="3631884723" sldId="339"/>
            <ac:picMk id="7" creationId="{88ED2A57-A54E-FEFE-D78F-B3EAF6C9418B}"/>
          </ac:picMkLst>
        </pc:picChg>
        <pc:picChg chg="add">
          <ac:chgData name="IBRAFLOR - Desde 1994" userId="5a663241b677f8d2" providerId="LiveId" clId="{482F8991-D428-4EB5-80CD-8BE70A2EE306}" dt="2026-10-27T22:36:55.869" v="103" actId="22"/>
          <ac:picMkLst>
            <pc:docMk/>
            <pc:sldMk cId="3631884723" sldId="339"/>
            <ac:picMk id="9" creationId="{746552B6-208F-3B82-BCE8-B2DA77D24840}"/>
          </ac:picMkLst>
        </pc:picChg>
      </pc:sldChg>
      <pc:sldChg chg="add del">
        <pc:chgData name="IBRAFLOR - Desde 1994" userId="5a663241b677f8d2" providerId="LiveId" clId="{482F8991-D428-4EB5-80CD-8BE70A2EE306}" dt="2026-10-27T22:35:37.852" v="89" actId="2890"/>
        <pc:sldMkLst>
          <pc:docMk/>
          <pc:sldMk cId="4106171804" sldId="339"/>
        </pc:sldMkLst>
      </pc:sldChg>
      <pc:sldChg chg="addSp modSp new mod">
        <pc:chgData name="IBRAFLOR - Desde 1994" userId="5a663241b677f8d2" providerId="LiveId" clId="{482F8991-D428-4EB5-80CD-8BE70A2EE306}" dt="2026-10-27T22:48:43.584" v="119" actId="27614"/>
        <pc:sldMkLst>
          <pc:docMk/>
          <pc:sldMk cId="3383984560" sldId="340"/>
        </pc:sldMkLst>
        <pc:picChg chg="add mod">
          <ac:chgData name="IBRAFLOR - Desde 1994" userId="5a663241b677f8d2" providerId="LiveId" clId="{482F8991-D428-4EB5-80CD-8BE70A2EE306}" dt="2026-10-27T22:48:43.584" v="119" actId="27614"/>
          <ac:picMkLst>
            <pc:docMk/>
            <pc:sldMk cId="3383984560" sldId="340"/>
            <ac:picMk id="3" creationId="{005C2961-2045-07CA-E8B6-51BF1B729F53}"/>
          </ac:picMkLst>
        </pc:picChg>
      </pc:sldChg>
      <pc:sldChg chg="addSp modSp new mod">
        <pc:chgData name="IBRAFLOR - Desde 1994" userId="5a663241b677f8d2" providerId="LiveId" clId="{482F8991-D428-4EB5-80CD-8BE70A2EE306}" dt="2026-10-27T22:53:05.529" v="130" actId="27614"/>
        <pc:sldMkLst>
          <pc:docMk/>
          <pc:sldMk cId="2545605586" sldId="341"/>
        </pc:sldMkLst>
        <pc:picChg chg="add mod">
          <ac:chgData name="IBRAFLOR - Desde 1994" userId="5a663241b677f8d2" providerId="LiveId" clId="{482F8991-D428-4EB5-80CD-8BE70A2EE306}" dt="2026-10-27T22:53:05.529" v="130" actId="27614"/>
          <ac:picMkLst>
            <pc:docMk/>
            <pc:sldMk cId="2545605586" sldId="341"/>
            <ac:picMk id="3" creationId="{BD2E001D-1379-02D7-7F02-E1B4BCC10ADB}"/>
          </ac:picMkLst>
        </pc:picChg>
      </pc:sldChg>
      <pc:sldChg chg="new del">
        <pc:chgData name="IBRAFLOR - Desde 1994" userId="5a663241b677f8d2" providerId="LiveId" clId="{482F8991-D428-4EB5-80CD-8BE70A2EE306}" dt="2026-10-27T22:59:00.513" v="144" actId="680"/>
        <pc:sldMkLst>
          <pc:docMk/>
          <pc:sldMk cId="2125061616" sldId="342"/>
        </pc:sldMkLst>
      </pc:sldChg>
      <pc:sldChg chg="addSp modSp new del mod">
        <pc:chgData name="IBRAFLOR - Desde 1994" userId="5a663241b677f8d2" providerId="LiveId" clId="{482F8991-D428-4EB5-80CD-8BE70A2EE306}" dt="2026-10-27T23:01:13.361" v="153" actId="2696"/>
        <pc:sldMkLst>
          <pc:docMk/>
          <pc:sldMk cId="3042419702" sldId="342"/>
        </pc:sldMkLst>
        <pc:picChg chg="add mod">
          <ac:chgData name="IBRAFLOR - Desde 1994" userId="5a663241b677f8d2" providerId="LiveId" clId="{482F8991-D428-4EB5-80CD-8BE70A2EE306}" dt="2026-10-27T23:00:50.122" v="149" actId="27614"/>
          <ac:picMkLst>
            <pc:docMk/>
            <pc:sldMk cId="3042419702" sldId="342"/>
            <ac:picMk id="3" creationId="{6FB7E1E6-A8E5-34B8-CCD3-BD6ABFCC16D2}"/>
          </ac:picMkLst>
        </pc:picChg>
      </pc:sldChg>
      <pc:sldChg chg="new del">
        <pc:chgData name="IBRAFLOR - Desde 1994" userId="5a663241b677f8d2" providerId="LiveId" clId="{482F8991-D428-4EB5-80CD-8BE70A2EE306}" dt="2026-10-27T23:01:09.462" v="152" actId="2696"/>
        <pc:sldMkLst>
          <pc:docMk/>
          <pc:sldMk cId="683364515" sldId="343"/>
        </pc:sldMkLst>
      </pc:sldChg>
      <pc:sldChg chg="addSp delSp modSp add mod">
        <pc:chgData name="IBRAFLOR - Desde 1994" userId="5a663241b677f8d2" providerId="LiveId" clId="{482F8991-D428-4EB5-80CD-8BE70A2EE306}" dt="2026-10-28T11:30:09.581" v="202" actId="27614"/>
        <pc:sldMkLst>
          <pc:docMk/>
          <pc:sldMk cId="523509561" sldId="344"/>
        </pc:sldMkLst>
        <pc:picChg chg="del">
          <ac:chgData name="IBRAFLOR - Desde 1994" userId="5a663241b677f8d2" providerId="LiveId" clId="{482F8991-D428-4EB5-80CD-8BE70A2EE306}" dt="2026-10-28T11:01:55.327" v="184" actId="478"/>
          <ac:picMkLst>
            <pc:docMk/>
            <pc:sldMk cId="523509561" sldId="344"/>
            <ac:picMk id="3" creationId="{93FB4AA3-3443-296B-45FA-2922ACAC8687}"/>
          </ac:picMkLst>
        </pc:picChg>
        <pc:picChg chg="add del mod">
          <ac:chgData name="IBRAFLOR - Desde 1994" userId="5a663241b677f8d2" providerId="LiveId" clId="{482F8991-D428-4EB5-80CD-8BE70A2EE306}" dt="2026-10-28T11:09:54.558" v="191" actId="478"/>
          <ac:picMkLst>
            <pc:docMk/>
            <pc:sldMk cId="523509561" sldId="344"/>
            <ac:picMk id="4" creationId="{587EE93E-9161-1DD9-E25C-650DBDC0BD1E}"/>
          </ac:picMkLst>
        </pc:picChg>
        <pc:picChg chg="add del mod">
          <ac:chgData name="IBRAFLOR - Desde 1994" userId="5a663241b677f8d2" providerId="LiveId" clId="{482F8991-D428-4EB5-80CD-8BE70A2EE306}" dt="2026-10-28T11:29:58.737" v="199" actId="478"/>
          <ac:picMkLst>
            <pc:docMk/>
            <pc:sldMk cId="523509561" sldId="344"/>
            <ac:picMk id="6" creationId="{EDF62C23-778C-0BC2-26A0-29ADF0BAFB8A}"/>
          </ac:picMkLst>
        </pc:picChg>
        <pc:picChg chg="add mod">
          <ac:chgData name="IBRAFLOR - Desde 1994" userId="5a663241b677f8d2" providerId="LiveId" clId="{482F8991-D428-4EB5-80CD-8BE70A2EE306}" dt="2026-10-28T11:30:09.581" v="202" actId="27614"/>
          <ac:picMkLst>
            <pc:docMk/>
            <pc:sldMk cId="523509561" sldId="344"/>
            <ac:picMk id="8" creationId="{C7E755E5-6DE1-D49D-43A9-D934EE8A8DA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78569C-4F68-49E0-A0CD-6202C2158DBA}" type="datetimeFigureOut">
              <a:rPr lang="pt-BR" smtClean="0"/>
              <a:t>29/10/2026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CF0716-1935-403C-AFD3-95FABCF87C29}" type="slidenum">
              <a:rPr lang="pt-BR" smtClean="0"/>
              <a:t>‹nº›</a:t>
            </a:fld>
            <a:endParaRPr lang="pt-BR"/>
          </a:p>
        </p:txBody>
      </p:sp>
    </p:spTree>
    <p:extLst>
      <p:ext uri="{BB962C8B-B14F-4D97-AF65-F5344CB8AC3E}">
        <p14:creationId xmlns:p14="http://schemas.microsoft.com/office/powerpoint/2010/main" val="1147542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94066162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image" Target="../media/image19.jpeg"/><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44.jp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32 Ibraflor INSTITUTO BRASILEIRO DE FLORICULTURA - Anos onde o setor cresce. E as ideias florescem.&#10;&#10;O conteúdo gerado por IA pode estar incorreto.">
            <a:extLst>
              <a:ext uri="{FF2B5EF4-FFF2-40B4-BE49-F238E27FC236}">
                <a16:creationId xmlns:a16="http://schemas.microsoft.com/office/drawing/2014/main" id="{A4CE3C6E-7213-D68A-AAE5-DE3437ABF8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80279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a:off x="-152400" y="-203200"/>
            <a:ext cx="12344400" cy="7061200"/>
          </a:xfrm>
          <a:prstGeom prst="rect">
            <a:avLst/>
          </a:prstGeom>
          <a:solidFill>
            <a:schemeClr val="bg1"/>
          </a:solidFill>
        </p:spPr>
        <p:txBody>
          <a:bodyPr vert="horz" wrap="square" lIns="0" tIns="0" rIns="0" bIns="0" rtlCol="0" anchor="ctr"/>
          <a:lstStyle/>
          <a:p>
            <a:pPr algn="ctr"/>
            <a:endParaRPr kumimoji="1" lang="zh-CN" altLang="en-US"/>
          </a:p>
        </p:txBody>
      </p:sp>
      <p:sp>
        <p:nvSpPr>
          <p:cNvPr id="3" name="标题 1"/>
          <p:cNvSpPr txBox="1"/>
          <p:nvPr/>
        </p:nvSpPr>
        <p:spPr>
          <a:xfrm>
            <a:off x="4381173" y="1162104"/>
            <a:ext cx="396000" cy="360000"/>
          </a:xfrm>
          <a:prstGeom prst="rect">
            <a:avLst/>
          </a:prstGeom>
          <a:noFill/>
          <a:ln w="12700" cap="sq">
            <a:noFill/>
            <a:miter/>
          </a:ln>
        </p:spPr>
        <p:txBody>
          <a:bodyPr vert="horz" wrap="square" lIns="0" tIns="0" rIns="0" bIns="0" rtlCol="0" anchor="t"/>
          <a:lstStyle/>
          <a:p>
            <a:pPr algn="l"/>
            <a:r>
              <a:rPr kumimoji="1" lang="en-US" altLang="zh-CN" sz="2400">
                <a:ln w="12700">
                  <a:noFill/>
                </a:ln>
                <a:solidFill>
                  <a:srgbClr val="549E39">
                    <a:alpha val="100000"/>
                  </a:srgbClr>
                </a:solidFill>
                <a:latin typeface="poppins-bold"/>
                <a:ea typeface="poppins-bold"/>
                <a:cs typeface="poppins-bold"/>
              </a:rPr>
              <a:t>1.</a:t>
            </a:r>
            <a:endParaRPr kumimoji="1" lang="zh-CN" altLang="en-US"/>
          </a:p>
        </p:txBody>
      </p:sp>
      <p:sp>
        <p:nvSpPr>
          <p:cNvPr id="4" name="标题 1"/>
          <p:cNvSpPr txBox="1"/>
          <p:nvPr/>
        </p:nvSpPr>
        <p:spPr>
          <a:xfrm>
            <a:off x="4791038" y="1130300"/>
            <a:ext cx="6727861" cy="864000"/>
          </a:xfrm>
          <a:prstGeom prst="rect">
            <a:avLst/>
          </a:prstGeom>
          <a:noFill/>
          <a:ln>
            <a:noFill/>
          </a:ln>
        </p:spPr>
        <p:txBody>
          <a:bodyPr vert="horz" wrap="square" lIns="0" tIns="0" rIns="0" bIns="0" rtlCol="0" anchor="t"/>
          <a:lstStyle/>
          <a:p>
            <a:pPr algn="l"/>
            <a:r>
              <a:rPr kumimoji="1" lang="en-US" altLang="zh-CN" sz="3200" dirty="0" err="1">
                <a:ln w="12700">
                  <a:noFill/>
                </a:ln>
                <a:solidFill>
                  <a:srgbClr val="000000">
                    <a:alpha val="100000"/>
                  </a:srgbClr>
                </a:solidFill>
                <a:latin typeface="Poppins"/>
                <a:ea typeface="Poppins"/>
                <a:cs typeface="Poppins"/>
              </a:rPr>
              <a:t>Apresentação</a:t>
            </a:r>
            <a:r>
              <a:rPr kumimoji="1" lang="en-US" altLang="zh-CN" sz="3200" dirty="0">
                <a:ln w="12700">
                  <a:noFill/>
                </a:ln>
                <a:solidFill>
                  <a:srgbClr val="000000">
                    <a:alpha val="100000"/>
                  </a:srgbClr>
                </a:solidFill>
                <a:latin typeface="Poppins"/>
                <a:ea typeface="Poppins"/>
                <a:cs typeface="Poppins"/>
              </a:rPr>
              <a:t>;</a:t>
            </a:r>
            <a:endParaRPr kumimoji="1" lang="zh-CN" altLang="en-US" sz="3200" dirty="0"/>
          </a:p>
        </p:txBody>
      </p:sp>
      <p:sp>
        <p:nvSpPr>
          <p:cNvPr id="5" name="标题 1"/>
          <p:cNvSpPr txBox="1"/>
          <p:nvPr/>
        </p:nvSpPr>
        <p:spPr>
          <a:xfrm>
            <a:off x="4791038" y="2674116"/>
            <a:ext cx="7400962" cy="1451570"/>
          </a:xfrm>
          <a:prstGeom prst="rect">
            <a:avLst/>
          </a:prstGeom>
          <a:noFill/>
          <a:ln>
            <a:noFill/>
          </a:ln>
        </p:spPr>
        <p:txBody>
          <a:bodyPr vert="horz" wrap="square" lIns="0" tIns="0" rIns="0" bIns="0" rtlCol="0" anchor="t"/>
          <a:lstStyle/>
          <a:p>
            <a:pPr algn="l"/>
            <a:r>
              <a:rPr kumimoji="1" lang="en-US" altLang="zh-CN" sz="3200" dirty="0">
                <a:ln w="12700">
                  <a:noFill/>
                </a:ln>
                <a:solidFill>
                  <a:srgbClr val="000000">
                    <a:alpha val="100000"/>
                  </a:srgbClr>
                </a:solidFill>
                <a:latin typeface="Poppins"/>
                <a:ea typeface="Poppins"/>
                <a:cs typeface="Poppins"/>
              </a:rPr>
              <a:t>O Mercado Brasileiro de Flores e Plantas </a:t>
            </a:r>
            <a:r>
              <a:rPr kumimoji="1" lang="en-US" altLang="zh-CN" sz="3200" dirty="0" err="1">
                <a:ln w="12700">
                  <a:noFill/>
                </a:ln>
                <a:solidFill>
                  <a:srgbClr val="000000">
                    <a:alpha val="100000"/>
                  </a:srgbClr>
                </a:solidFill>
                <a:latin typeface="Poppins"/>
                <a:ea typeface="Poppins"/>
                <a:cs typeface="Poppins"/>
              </a:rPr>
              <a:t>Ornamentais</a:t>
            </a:r>
            <a:r>
              <a:rPr kumimoji="1" lang="en-US" altLang="zh-CN" sz="3200" dirty="0">
                <a:ln w="12700">
                  <a:noFill/>
                </a:ln>
                <a:solidFill>
                  <a:srgbClr val="000000">
                    <a:alpha val="100000"/>
                  </a:srgbClr>
                </a:solidFill>
                <a:latin typeface="Poppins"/>
                <a:ea typeface="Poppins"/>
                <a:cs typeface="Poppins"/>
              </a:rPr>
              <a:t>;</a:t>
            </a:r>
            <a:endParaRPr kumimoji="1" lang="zh-CN" altLang="en-US" sz="3200" dirty="0"/>
          </a:p>
        </p:txBody>
      </p:sp>
      <p:sp>
        <p:nvSpPr>
          <p:cNvPr id="6" name="标题 1"/>
          <p:cNvSpPr txBox="1"/>
          <p:nvPr/>
        </p:nvSpPr>
        <p:spPr>
          <a:xfrm>
            <a:off x="4381173" y="2825705"/>
            <a:ext cx="396000" cy="360000"/>
          </a:xfrm>
          <a:prstGeom prst="rect">
            <a:avLst/>
          </a:prstGeom>
          <a:noFill/>
          <a:ln w="12700" cap="sq">
            <a:noFill/>
            <a:miter/>
          </a:ln>
        </p:spPr>
        <p:txBody>
          <a:bodyPr vert="horz" wrap="square" lIns="0" tIns="0" rIns="0" bIns="0" rtlCol="0" anchor="t"/>
          <a:lstStyle/>
          <a:p>
            <a:pPr algn="l"/>
            <a:r>
              <a:rPr kumimoji="1" lang="en-US" altLang="zh-CN" sz="2400">
                <a:ln w="12700">
                  <a:noFill/>
                </a:ln>
                <a:solidFill>
                  <a:srgbClr val="549E39">
                    <a:alpha val="100000"/>
                  </a:srgbClr>
                </a:solidFill>
                <a:latin typeface="poppins-bold"/>
                <a:ea typeface="poppins-bold"/>
                <a:cs typeface="poppins-bold"/>
              </a:rPr>
              <a:t>2.</a:t>
            </a:r>
            <a:endParaRPr kumimoji="1" lang="zh-CN" altLang="en-US"/>
          </a:p>
        </p:txBody>
      </p:sp>
      <p:sp>
        <p:nvSpPr>
          <p:cNvPr id="7" name="标题 1"/>
          <p:cNvSpPr txBox="1"/>
          <p:nvPr/>
        </p:nvSpPr>
        <p:spPr>
          <a:xfrm>
            <a:off x="4777172" y="4431701"/>
            <a:ext cx="7608773" cy="864000"/>
          </a:xfrm>
          <a:prstGeom prst="rect">
            <a:avLst/>
          </a:prstGeom>
          <a:noFill/>
          <a:ln>
            <a:noFill/>
          </a:ln>
        </p:spPr>
        <p:txBody>
          <a:bodyPr vert="horz" wrap="square" lIns="0" tIns="0" rIns="0" bIns="0" rtlCol="0" anchor="t"/>
          <a:lstStyle/>
          <a:p>
            <a:r>
              <a:rPr kumimoji="1" lang="pt-BR" altLang="zh-CN" sz="3200">
                <a:ln w="12700">
                  <a:noFill/>
                </a:ln>
                <a:solidFill>
                  <a:srgbClr val="000000">
                    <a:alpha val="100000"/>
                  </a:srgbClr>
                </a:solidFill>
                <a:latin typeface="Poppins"/>
                <a:ea typeface="Poppins"/>
                <a:cs typeface="Poppins"/>
              </a:rPr>
              <a:t>A importância do nosso trabalho</a:t>
            </a:r>
            <a:endParaRPr kumimoji="1" lang="zh-CN" altLang="en-US" sz="3200">
              <a:ln w="12700">
                <a:noFill/>
              </a:ln>
              <a:solidFill>
                <a:srgbClr val="000000">
                  <a:alpha val="100000"/>
                </a:srgbClr>
              </a:solidFill>
              <a:latin typeface="Poppins"/>
              <a:ea typeface="Poppins"/>
              <a:cs typeface="Poppins"/>
            </a:endParaRPr>
          </a:p>
        </p:txBody>
      </p:sp>
      <p:sp>
        <p:nvSpPr>
          <p:cNvPr id="8" name="标题 1"/>
          <p:cNvSpPr txBox="1"/>
          <p:nvPr/>
        </p:nvSpPr>
        <p:spPr>
          <a:xfrm>
            <a:off x="4381173" y="4555173"/>
            <a:ext cx="396000" cy="360000"/>
          </a:xfrm>
          <a:prstGeom prst="rect">
            <a:avLst/>
          </a:prstGeom>
          <a:noFill/>
          <a:ln w="12700" cap="sq">
            <a:noFill/>
            <a:miter/>
          </a:ln>
        </p:spPr>
        <p:txBody>
          <a:bodyPr vert="horz" wrap="square" lIns="0" tIns="0" rIns="0" bIns="0" rtlCol="0" anchor="t"/>
          <a:lstStyle/>
          <a:p>
            <a:pPr algn="l"/>
            <a:r>
              <a:rPr kumimoji="1" lang="en-US" altLang="zh-CN" sz="2400">
                <a:ln w="12700">
                  <a:noFill/>
                </a:ln>
                <a:solidFill>
                  <a:srgbClr val="549E39">
                    <a:alpha val="100000"/>
                  </a:srgbClr>
                </a:solidFill>
                <a:latin typeface="poppins-bold"/>
                <a:ea typeface="poppins-bold"/>
                <a:cs typeface="poppins-bold"/>
              </a:rPr>
              <a:t>3.</a:t>
            </a:r>
            <a:endParaRPr kumimoji="1" lang="zh-CN" altLang="en-US"/>
          </a:p>
        </p:txBody>
      </p:sp>
      <p:sp>
        <p:nvSpPr>
          <p:cNvPr id="9" name="标题 1"/>
          <p:cNvSpPr txBox="1"/>
          <p:nvPr/>
        </p:nvSpPr>
        <p:spPr>
          <a:xfrm>
            <a:off x="-152400" y="-203200"/>
            <a:ext cx="3709792" cy="7061200"/>
          </a:xfrm>
          <a:prstGeom prst="rect">
            <a:avLst/>
          </a:prstGeom>
          <a:solidFill>
            <a:schemeClr val="accent1"/>
          </a:solidFill>
          <a:ln w="9525" cap="sq">
            <a:noFill/>
            <a:miter/>
          </a:ln>
        </p:spPr>
        <p:txBody>
          <a:bodyPr vert="horz" wrap="square" lIns="91440" tIns="45720" rIns="91440" bIns="45720" rtlCol="0" anchor="ctr"/>
          <a:lstStyle/>
          <a:p>
            <a:pPr algn="ctr"/>
            <a:endParaRPr kumimoji="1" lang="zh-CN" altLang="en-US"/>
          </a:p>
        </p:txBody>
      </p:sp>
      <p:sp>
        <p:nvSpPr>
          <p:cNvPr id="10" name="标题 1"/>
          <p:cNvSpPr txBox="1"/>
          <p:nvPr/>
        </p:nvSpPr>
        <p:spPr>
          <a:xfrm>
            <a:off x="477157" y="391636"/>
            <a:ext cx="2838173" cy="738664"/>
          </a:xfrm>
          <a:prstGeom prst="rect">
            <a:avLst/>
          </a:prstGeom>
          <a:noFill/>
          <a:ln w="12700" cap="sq">
            <a:noFill/>
            <a:miter/>
          </a:ln>
        </p:spPr>
        <p:txBody>
          <a:bodyPr vert="horz" wrap="square" lIns="0" tIns="0" rIns="0" bIns="0" rtlCol="0" anchor="ctr"/>
          <a:lstStyle/>
          <a:p>
            <a:pPr algn="l"/>
            <a:r>
              <a:rPr kumimoji="1" lang="pt-BR" altLang="zh-CN" sz="3600" b="1" dirty="0">
                <a:solidFill>
                  <a:schemeClr val="bg1"/>
                </a:solidFill>
              </a:rPr>
              <a:t>Programação:</a:t>
            </a:r>
            <a:endParaRPr kumimoji="1" lang="zh-CN" altLang="en-US" sz="3600" b="1" dirty="0">
              <a:solidFill>
                <a:schemeClr val="bg1"/>
              </a:solidFill>
            </a:endParaRPr>
          </a:p>
        </p:txBody>
      </p:sp>
      <p:sp>
        <p:nvSpPr>
          <p:cNvPr id="11" name="标题 1"/>
          <p:cNvSpPr txBox="1"/>
          <p:nvPr/>
        </p:nvSpPr>
        <p:spPr>
          <a:xfrm>
            <a:off x="477157" y="1005544"/>
            <a:ext cx="648000" cy="36000"/>
          </a:xfrm>
          <a:prstGeom prst="rect">
            <a:avLst/>
          </a:prstGeom>
          <a:solidFill>
            <a:schemeClr val="bg1"/>
          </a:solidFill>
          <a:ln w="9525" cap="sq">
            <a:noFill/>
            <a:miter/>
          </a:ln>
        </p:spPr>
        <p:txBody>
          <a:bodyPr vert="horz" wrap="square" lIns="91440" tIns="45720" rIns="91440" bIns="45720" rtlCol="0" anchor="ctr"/>
          <a:lstStyle/>
          <a:p>
            <a:pPr algn="ctr"/>
            <a:endParaRPr kumimoji="1" lang="zh-CN" altLang="en-US"/>
          </a:p>
        </p:txBody>
      </p:sp>
      <p:pic>
        <p:nvPicPr>
          <p:cNvPr id="12" name="Imagem 11">
            <a:extLst>
              <a:ext uri="{FF2B5EF4-FFF2-40B4-BE49-F238E27FC236}">
                <a16:creationId xmlns:a16="http://schemas.microsoft.com/office/drawing/2014/main" id="{492D0AAA-A2A3-1AF2-1EA2-D8C27A0656CE}"/>
              </a:ext>
            </a:extLst>
          </p:cNvPr>
          <p:cNvPicPr>
            <a:picLocks noChangeAspect="1"/>
          </p:cNvPicPr>
          <p:nvPr/>
        </p:nvPicPr>
        <p:blipFill>
          <a:blip r:embed="rId2">
            <a:alphaModFix/>
          </a:blip>
          <a:srcRect/>
          <a:stretch>
            <a:fillRect/>
          </a:stretch>
        </p:blipFill>
        <p:spPr>
          <a:xfrm>
            <a:off x="566263" y="3965721"/>
            <a:ext cx="2659960" cy="2659960"/>
          </a:xfrm>
          <a:custGeom>
            <a:avLst/>
            <a:gdLst/>
            <a:ahLst/>
            <a:cxnLst/>
            <a:rect l="l" t="t" r="r" b="b"/>
            <a:pathLst>
              <a:path w="4762500" h="4762500">
                <a:moveTo>
                  <a:pt x="0" y="2384143"/>
                </a:moveTo>
                <a:cubicBezTo>
                  <a:pt x="0" y="1067417"/>
                  <a:pt x="1067416" y="0"/>
                  <a:pt x="2384142" y="0"/>
                </a:cubicBezTo>
                <a:cubicBezTo>
                  <a:pt x="3700867" y="0"/>
                  <a:pt x="4768284" y="1067417"/>
                  <a:pt x="4768285" y="2384142"/>
                </a:cubicBezTo>
                <a:cubicBezTo>
                  <a:pt x="4768285" y="3700868"/>
                  <a:pt x="3700869" y="4768285"/>
                  <a:pt x="2384143" y="4768285"/>
                </a:cubicBezTo>
                <a:cubicBezTo>
                  <a:pt x="1067418" y="4768285"/>
                  <a:pt x="2" y="3700868"/>
                  <a:pt x="1" y="2384143"/>
                </a:cubicBezTo>
                <a:close/>
              </a:path>
            </a:pathLst>
          </a:custGeom>
          <a:noFill/>
          <a:ln>
            <a:noFill/>
          </a:ln>
        </p:spPr>
      </p:pic>
      <p:pic>
        <p:nvPicPr>
          <p:cNvPr id="13" name="Imagem 12">
            <a:extLst>
              <a:ext uri="{FF2B5EF4-FFF2-40B4-BE49-F238E27FC236}">
                <a16:creationId xmlns:a16="http://schemas.microsoft.com/office/drawing/2014/main" id="{52B713F8-646C-7FD7-AF30-FFA62AF44B9D}"/>
              </a:ext>
            </a:extLst>
          </p:cNvPr>
          <p:cNvPicPr>
            <a:picLocks noChangeAspect="1"/>
          </p:cNvPicPr>
          <p:nvPr/>
        </p:nvPicPr>
        <p:blipFill>
          <a:blip r:embed="rId3">
            <a:alphaModFix/>
          </a:blip>
          <a:srcRect l="769" r="769"/>
          <a:stretch>
            <a:fillRect/>
          </a:stretch>
        </p:blipFill>
        <p:spPr>
          <a:xfrm>
            <a:off x="41546" y="1233763"/>
            <a:ext cx="2731958" cy="2731958"/>
          </a:xfrm>
          <a:custGeom>
            <a:avLst/>
            <a:gdLst/>
            <a:ahLst/>
            <a:cxnLst/>
            <a:rect l="l" t="t" r="r" b="b"/>
            <a:pathLst>
              <a:path w="4038600" h="4038600">
                <a:moveTo>
                  <a:pt x="0" y="2022226"/>
                </a:moveTo>
                <a:cubicBezTo>
                  <a:pt x="0" y="905381"/>
                  <a:pt x="905381" y="0"/>
                  <a:pt x="2022226" y="0"/>
                </a:cubicBezTo>
                <a:cubicBezTo>
                  <a:pt x="3139071" y="0"/>
                  <a:pt x="4044452" y="905381"/>
                  <a:pt x="4044452" y="2022226"/>
                </a:cubicBezTo>
                <a:cubicBezTo>
                  <a:pt x="4044452" y="3139071"/>
                  <a:pt x="3139071" y="4044452"/>
                  <a:pt x="2022226" y="4044452"/>
                </a:cubicBezTo>
                <a:cubicBezTo>
                  <a:pt x="905381" y="4044452"/>
                  <a:pt x="0" y="3139071"/>
                  <a:pt x="0" y="2022226"/>
                </a:cubicBezTo>
                <a:close/>
              </a:path>
            </a:pathLst>
          </a:cu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2E1D660-8793-258B-9813-D03F257393C3}"/>
            </a:ext>
          </a:extLst>
        </p:cNvPr>
        <p:cNvGrpSpPr/>
        <p:nvPr/>
      </p:nvGrpSpPr>
      <p:grpSpPr>
        <a:xfrm>
          <a:off x="0" y="0"/>
          <a:ext cx="0" cy="0"/>
          <a:chOff x="0" y="0"/>
          <a:chExt cx="0" cy="0"/>
        </a:xfrm>
      </p:grpSpPr>
      <p:sp>
        <p:nvSpPr>
          <p:cNvPr id="16" name="标题 1">
            <a:extLst>
              <a:ext uri="{FF2B5EF4-FFF2-40B4-BE49-F238E27FC236}">
                <a16:creationId xmlns:a16="http://schemas.microsoft.com/office/drawing/2014/main" id="{8690A15E-AC57-B924-719F-546A960F8F73}"/>
              </a:ext>
            </a:extLst>
          </p:cNvPr>
          <p:cNvSpPr txBox="1"/>
          <p:nvPr/>
        </p:nvSpPr>
        <p:spPr>
          <a:xfrm>
            <a:off x="0" y="250288"/>
            <a:ext cx="6362795" cy="1025778"/>
          </a:xfrm>
          <a:prstGeom prst="rect">
            <a:avLst/>
          </a:prstGeom>
          <a:noFill/>
          <a:ln>
            <a:noFill/>
          </a:ln>
        </p:spPr>
        <p:txBody>
          <a:bodyPr vert="horz" wrap="square" lIns="91440" tIns="45720" rIns="91440" bIns="45720" rtlCol="0" anchor="t"/>
          <a:lstStyle/>
          <a:p>
            <a:pPr marL="0" indent="0" algn="ctr">
              <a:buNone/>
            </a:pPr>
            <a:r>
              <a:rPr lang="pt-BR" sz="2400" b="1" dirty="0">
                <a:effectLst/>
                <a:latin typeface="Arial" panose="020B0604020202020204" pitchFamily="34" charset="0"/>
                <a:ea typeface="Times New Roman" panose="02020603050405020304" pitchFamily="18" charset="0"/>
              </a:rPr>
              <a:t>Principais Associações e Cooperativas que integram o Instituto:</a:t>
            </a:r>
          </a:p>
          <a:p>
            <a:pPr marL="0" indent="0" algn="just">
              <a:buNone/>
            </a:pPr>
            <a:endParaRPr lang="pt-BR" sz="2400" b="1" dirty="0">
              <a:solidFill>
                <a:srgbClr val="000000"/>
              </a:solidFill>
              <a:effectLst/>
              <a:latin typeface="Arial" panose="020B0604020202020204" pitchFamily="34" charset="0"/>
              <a:ea typeface="Times New Roman" panose="02020603050405020304" pitchFamily="18" charset="0"/>
            </a:endParaRPr>
          </a:p>
          <a:p>
            <a:pPr algn="just">
              <a:lnSpc>
                <a:spcPct val="107000"/>
              </a:lnSpc>
              <a:spcAft>
                <a:spcPts val="800"/>
              </a:spcAft>
            </a:pPr>
            <a:endParaRPr lang="pt-BR" sz="2400" dirty="0">
              <a:effectLst/>
              <a:latin typeface="Times New Roman" panose="02020603050405020304" pitchFamily="18" charset="0"/>
              <a:ea typeface="Times New Roman" panose="02020603050405020304" pitchFamily="18" charset="0"/>
            </a:endParaRPr>
          </a:p>
          <a:p>
            <a:pPr algn="just">
              <a:buFont typeface="Wingdings" pitchFamily="2" charset="2"/>
              <a:buNone/>
            </a:pPr>
            <a:endParaRPr lang="pt-BR" sz="2400" kern="0" dirty="0"/>
          </a:p>
          <a:p>
            <a:pPr algn="just">
              <a:buFont typeface="Wingdings" pitchFamily="2" charset="2"/>
              <a:buNone/>
            </a:pPr>
            <a:endParaRPr lang="pt-BR" sz="2400" kern="0" dirty="0"/>
          </a:p>
          <a:p>
            <a:pPr algn="just">
              <a:buFont typeface="Wingdings" pitchFamily="2" charset="2"/>
              <a:buChar char="ü"/>
            </a:pPr>
            <a:endParaRPr lang="pt-BR" sz="2400" kern="0" dirty="0">
              <a:solidFill>
                <a:schemeClr val="accent2"/>
              </a:solidFill>
            </a:endParaRPr>
          </a:p>
        </p:txBody>
      </p:sp>
      <p:pic>
        <p:nvPicPr>
          <p:cNvPr id="6" name="Imagem 5">
            <a:extLst>
              <a:ext uri="{FF2B5EF4-FFF2-40B4-BE49-F238E27FC236}">
                <a16:creationId xmlns:a16="http://schemas.microsoft.com/office/drawing/2014/main" id="{ED9D1175-F642-59FD-477E-8B796ABB5782}"/>
              </a:ext>
            </a:extLst>
          </p:cNvPr>
          <p:cNvPicPr>
            <a:picLocks noChangeAspect="1"/>
          </p:cNvPicPr>
          <p:nvPr/>
        </p:nvPicPr>
        <p:blipFill>
          <a:blip r:embed="rId2"/>
          <a:stretch>
            <a:fillRect/>
          </a:stretch>
        </p:blipFill>
        <p:spPr>
          <a:xfrm>
            <a:off x="1056744" y="4576321"/>
            <a:ext cx="10221060" cy="2106771"/>
          </a:xfrm>
          <a:prstGeom prst="rect">
            <a:avLst/>
          </a:prstGeom>
        </p:spPr>
      </p:pic>
      <p:pic>
        <p:nvPicPr>
          <p:cNvPr id="10" name="Imagem 9">
            <a:extLst>
              <a:ext uri="{FF2B5EF4-FFF2-40B4-BE49-F238E27FC236}">
                <a16:creationId xmlns:a16="http://schemas.microsoft.com/office/drawing/2014/main" id="{6457AB2D-7EB2-7173-328C-2B258424A39B}"/>
              </a:ext>
            </a:extLst>
          </p:cNvPr>
          <p:cNvPicPr>
            <a:picLocks noChangeAspect="1"/>
          </p:cNvPicPr>
          <p:nvPr/>
        </p:nvPicPr>
        <p:blipFill>
          <a:blip r:embed="rId3"/>
          <a:stretch>
            <a:fillRect/>
          </a:stretch>
        </p:blipFill>
        <p:spPr>
          <a:xfrm>
            <a:off x="684871" y="1513921"/>
            <a:ext cx="10964805" cy="3277057"/>
          </a:xfrm>
          <a:prstGeom prst="rect">
            <a:avLst/>
          </a:prstGeom>
        </p:spPr>
      </p:pic>
      <p:pic>
        <p:nvPicPr>
          <p:cNvPr id="4" name="Imagem 3" descr="INSTITUTO BRASILEIRO DE FLORICULTURA.&#10;&#10;O conteúdo gerado por IA pode estar incorreto.">
            <a:extLst>
              <a:ext uri="{FF2B5EF4-FFF2-40B4-BE49-F238E27FC236}">
                <a16:creationId xmlns:a16="http://schemas.microsoft.com/office/drawing/2014/main" id="{D209C240-A320-D2E9-D1AB-E70B9011E5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7122" y="682422"/>
            <a:ext cx="5787695" cy="904114"/>
          </a:xfrm>
          <a:prstGeom prst="rect">
            <a:avLst/>
          </a:prstGeom>
        </p:spPr>
      </p:pic>
    </p:spTree>
    <p:extLst>
      <p:ext uri="{BB962C8B-B14F-4D97-AF65-F5344CB8AC3E}">
        <p14:creationId xmlns:p14="http://schemas.microsoft.com/office/powerpoint/2010/main" val="1312945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F8DB49-1A04-0214-9096-83092A62F770}"/>
              </a:ext>
            </a:extLst>
          </p:cNvPr>
          <p:cNvSpPr txBox="1"/>
          <p:nvPr/>
        </p:nvSpPr>
        <p:spPr>
          <a:xfrm>
            <a:off x="3546744" y="471655"/>
            <a:ext cx="10881360" cy="507831"/>
          </a:xfrm>
          <a:prstGeom prst="rect">
            <a:avLst/>
          </a:prstGeom>
          <a:noFill/>
        </p:spPr>
        <p:txBody>
          <a:bodyPr wrap="square" anchor="ctr">
            <a:spAutoFit/>
          </a:bodyPr>
          <a:lstStyle/>
          <a:p>
            <a:pPr algn="l">
              <a:defRPr sz="2700" b="1">
                <a:solidFill>
                  <a:srgbClr val="2B2B30"/>
                </a:solidFill>
                <a:latin typeface="Aptos"/>
              </a:defRPr>
            </a:pPr>
            <a:r>
              <a:rPr lang="pt-BR" sz="2700" dirty="0"/>
              <a:t>Atual Diretoria IBRAFLOR – Gestão 2026/ 2028</a:t>
            </a:r>
            <a:endParaRPr sz="2700" dirty="0"/>
          </a:p>
        </p:txBody>
      </p:sp>
      <p:pic>
        <p:nvPicPr>
          <p:cNvPr id="5" name="Imagem 4">
            <a:extLst>
              <a:ext uri="{FF2B5EF4-FFF2-40B4-BE49-F238E27FC236}">
                <a16:creationId xmlns:a16="http://schemas.microsoft.com/office/drawing/2014/main" id="{4F045CC6-F420-855A-9CA3-F9C500ABD78B}"/>
              </a:ext>
            </a:extLst>
          </p:cNvPr>
          <p:cNvPicPr>
            <a:picLocks noChangeAspect="1"/>
          </p:cNvPicPr>
          <p:nvPr/>
        </p:nvPicPr>
        <p:blipFill>
          <a:blip r:embed="rId2" cstate="print">
            <a:extLst>
              <a:ext uri="{28A0092B-C50C-407E-A947-70E740481C1C}">
                <a14:useLocalDpi xmlns:a14="http://schemas.microsoft.com/office/drawing/2010/main" val="0"/>
              </a:ext>
            </a:extLst>
          </a:blip>
          <a:srcRect r="46907" b="34980"/>
          <a:stretch>
            <a:fillRect/>
          </a:stretch>
        </p:blipFill>
        <p:spPr>
          <a:xfrm rot="10800000">
            <a:off x="0" y="-1"/>
            <a:ext cx="1813512" cy="3103114"/>
          </a:xfrm>
          <a:prstGeom prst="rect">
            <a:avLst/>
          </a:prstGeom>
        </p:spPr>
      </p:pic>
      <p:sp>
        <p:nvSpPr>
          <p:cNvPr id="7" name="Rectangle 3">
            <a:extLst>
              <a:ext uri="{FF2B5EF4-FFF2-40B4-BE49-F238E27FC236}">
                <a16:creationId xmlns:a16="http://schemas.microsoft.com/office/drawing/2014/main" id="{FA83F65E-4BA0-662C-68D9-EE2BC3B417B3}"/>
              </a:ext>
            </a:extLst>
          </p:cNvPr>
          <p:cNvSpPr txBox="1">
            <a:spLocks noChangeArrowheads="1"/>
          </p:cNvSpPr>
          <p:nvPr/>
        </p:nvSpPr>
        <p:spPr>
          <a:xfrm>
            <a:off x="2635863" y="977282"/>
            <a:ext cx="7549381" cy="2777607"/>
          </a:xfrm>
          <a:prstGeom prst="rect">
            <a:avLst/>
          </a:prstGeom>
          <a:noFill/>
        </p:spPr>
        <p:txBody>
          <a:bodyPr/>
          <a:lstStyle/>
          <a:p>
            <a:pPr algn="just"/>
            <a:r>
              <a:rPr lang="pt-BR" sz="1905" b="1" u="sng" dirty="0">
                <a:latin typeface="Arial" panose="020B0604020202020204" pitchFamily="34" charset="0"/>
                <a:ea typeface="Times New Roman" panose="02020603050405020304" pitchFamily="18" charset="0"/>
              </a:rPr>
              <a:t>Conselho Executivo</a:t>
            </a:r>
            <a:endParaRPr lang="pt-BR" sz="1905" dirty="0">
              <a:latin typeface="Times New Roman" panose="02020603050405020304" pitchFamily="18" charset="0"/>
              <a:ea typeface="Times New Roman" panose="02020603050405020304" pitchFamily="18" charset="0"/>
            </a:endParaRPr>
          </a:p>
          <a:p>
            <a:pPr algn="just"/>
            <a:r>
              <a:rPr lang="pt-BR" sz="1715" b="1" dirty="0">
                <a:latin typeface="Arial" panose="020B0604020202020204" pitchFamily="34" charset="0"/>
                <a:ea typeface="Times New Roman" panose="02020603050405020304" pitchFamily="18" charset="0"/>
              </a:rPr>
              <a:t> </a:t>
            </a:r>
            <a:endParaRPr lang="pt-BR" sz="1715" dirty="0">
              <a:latin typeface="Times New Roman" panose="02020603050405020304" pitchFamily="18" charset="0"/>
              <a:ea typeface="Times New Roman" panose="02020603050405020304" pitchFamily="18" charset="0"/>
            </a:endParaRPr>
          </a:p>
          <a:p>
            <a:pPr algn="just"/>
            <a:r>
              <a:rPr lang="pt-BR" sz="1715" b="1" dirty="0">
                <a:latin typeface="Arial" panose="020B0604020202020204" pitchFamily="34" charset="0"/>
                <a:ea typeface="Times New Roman" panose="02020603050405020304" pitchFamily="18" charset="0"/>
              </a:rPr>
              <a:t>Presidente</a:t>
            </a:r>
            <a:r>
              <a:rPr lang="pt-BR" sz="1715" dirty="0">
                <a:latin typeface="Arial" panose="020B0604020202020204" pitchFamily="34" charset="0"/>
                <a:ea typeface="Times New Roman" panose="02020603050405020304" pitchFamily="18" charset="0"/>
              </a:rPr>
              <a:t>: Jorge Possato Teixeira</a:t>
            </a:r>
            <a:endParaRPr lang="pt-BR" sz="1715" dirty="0">
              <a:latin typeface="Times New Roman" panose="02020603050405020304" pitchFamily="18" charset="0"/>
              <a:ea typeface="Times New Roman" panose="02020603050405020304" pitchFamily="18" charset="0"/>
            </a:endParaRPr>
          </a:p>
          <a:p>
            <a:pPr algn="just"/>
            <a:r>
              <a:rPr lang="pt-BR" sz="1715" b="1" dirty="0">
                <a:latin typeface="Arial" panose="020B0604020202020204" pitchFamily="34" charset="0"/>
                <a:ea typeface="Times New Roman" panose="02020603050405020304" pitchFamily="18" charset="0"/>
              </a:rPr>
              <a:t>Vice-presidente</a:t>
            </a:r>
            <a:r>
              <a:rPr lang="pt-BR" sz="1715" dirty="0">
                <a:latin typeface="Arial" panose="020B0604020202020204" pitchFamily="34" charset="0"/>
                <a:ea typeface="Times New Roman" panose="02020603050405020304" pitchFamily="18" charset="0"/>
              </a:rPr>
              <a:t>: Walter </a:t>
            </a:r>
            <a:r>
              <a:rPr lang="pt-BR" sz="1715" dirty="0" err="1">
                <a:latin typeface="Arial" panose="020B0604020202020204" pitchFamily="34" charset="0"/>
                <a:ea typeface="Times New Roman" panose="02020603050405020304" pitchFamily="18" charset="0"/>
              </a:rPr>
              <a:t>Luis</a:t>
            </a:r>
            <a:r>
              <a:rPr lang="pt-BR" sz="1715" dirty="0">
                <a:latin typeface="Arial" panose="020B0604020202020204" pitchFamily="34" charset="0"/>
                <a:ea typeface="Times New Roman" panose="02020603050405020304" pitchFamily="18" charset="0"/>
              </a:rPr>
              <a:t> Winge</a:t>
            </a:r>
            <a:endParaRPr lang="pt-BR" sz="1715" dirty="0">
              <a:latin typeface="Times New Roman" panose="02020603050405020304" pitchFamily="18" charset="0"/>
              <a:ea typeface="Times New Roman" panose="02020603050405020304" pitchFamily="18" charset="0"/>
            </a:endParaRPr>
          </a:p>
          <a:p>
            <a:pPr algn="just"/>
            <a:r>
              <a:rPr lang="pt-BR" sz="1715" b="1" dirty="0">
                <a:latin typeface="Arial" panose="020B0604020202020204" pitchFamily="34" charset="0"/>
                <a:ea typeface="Times New Roman" panose="02020603050405020304" pitchFamily="18" charset="0"/>
              </a:rPr>
              <a:t>Diretor Financeiro</a:t>
            </a:r>
            <a:r>
              <a:rPr lang="pt-BR" sz="1715" dirty="0">
                <a:latin typeface="Arial" panose="020B0604020202020204" pitchFamily="34" charset="0"/>
                <a:ea typeface="Times New Roman" panose="02020603050405020304" pitchFamily="18" charset="0"/>
              </a:rPr>
              <a:t>: Antonio Carlos Rodrigues</a:t>
            </a:r>
            <a:r>
              <a:rPr lang="pt-BR" sz="1715" b="1" dirty="0">
                <a:latin typeface="Arial" panose="020B0604020202020204" pitchFamily="34" charset="0"/>
                <a:ea typeface="Times New Roman" panose="02020603050405020304" pitchFamily="18" charset="0"/>
              </a:rPr>
              <a:t> </a:t>
            </a:r>
            <a:endParaRPr lang="pt-BR" sz="1715" dirty="0">
              <a:latin typeface="Times New Roman" panose="02020603050405020304" pitchFamily="18" charset="0"/>
              <a:ea typeface="Times New Roman" panose="02020603050405020304" pitchFamily="18" charset="0"/>
            </a:endParaRPr>
          </a:p>
          <a:p>
            <a:pPr algn="just"/>
            <a:r>
              <a:rPr lang="pt-BR" sz="1715" b="1" dirty="0">
                <a:latin typeface="Arial" panose="020B0604020202020204" pitchFamily="34" charset="0"/>
                <a:ea typeface="Times New Roman" panose="02020603050405020304" pitchFamily="18" charset="0"/>
              </a:rPr>
              <a:t>Diretor de Projetos</a:t>
            </a:r>
            <a:r>
              <a:rPr lang="pt-BR" sz="1715" dirty="0">
                <a:latin typeface="Arial" panose="020B0604020202020204" pitchFamily="34" charset="0"/>
                <a:ea typeface="Times New Roman" panose="02020603050405020304" pitchFamily="18" charset="0"/>
              </a:rPr>
              <a:t>: Manoel Oliveira</a:t>
            </a:r>
            <a:endParaRPr lang="pt-BR" sz="1715" dirty="0">
              <a:latin typeface="Times New Roman" panose="02020603050405020304" pitchFamily="18" charset="0"/>
              <a:ea typeface="Times New Roman" panose="02020603050405020304" pitchFamily="18" charset="0"/>
            </a:endParaRPr>
          </a:p>
          <a:p>
            <a:pPr algn="just"/>
            <a:r>
              <a:rPr lang="pt-BR" sz="1715" b="1" dirty="0">
                <a:latin typeface="Arial" panose="020B0604020202020204" pitchFamily="34" charset="0"/>
                <a:ea typeface="Times New Roman" panose="02020603050405020304" pitchFamily="18" charset="0"/>
              </a:rPr>
              <a:t>Diretor de Mercado</a:t>
            </a:r>
            <a:r>
              <a:rPr lang="pt-BR" sz="1715" dirty="0">
                <a:latin typeface="Arial" panose="020B0604020202020204" pitchFamily="34" charset="0"/>
                <a:ea typeface="Times New Roman" panose="02020603050405020304" pitchFamily="18" charset="0"/>
              </a:rPr>
              <a:t>: Tanus Saab</a:t>
            </a:r>
            <a:endParaRPr lang="pt-BR" sz="1715" dirty="0">
              <a:latin typeface="Times New Roman" panose="02020603050405020304" pitchFamily="18" charset="0"/>
              <a:ea typeface="Times New Roman" panose="02020603050405020304" pitchFamily="18" charset="0"/>
            </a:endParaRPr>
          </a:p>
          <a:p>
            <a:pPr algn="just"/>
            <a:r>
              <a:rPr lang="pt-BR" sz="1715" b="1" dirty="0">
                <a:latin typeface="Arial" panose="020B0604020202020204" pitchFamily="34" charset="0"/>
                <a:ea typeface="Times New Roman" panose="02020603050405020304" pitchFamily="18" charset="0"/>
              </a:rPr>
              <a:t>Conselheiro</a:t>
            </a:r>
            <a:r>
              <a:rPr lang="pt-BR" sz="1715" dirty="0">
                <a:latin typeface="Arial" panose="020B0604020202020204" pitchFamily="34" charset="0"/>
                <a:ea typeface="Times New Roman" panose="02020603050405020304" pitchFamily="18" charset="0"/>
              </a:rPr>
              <a:t>: Elvis Klein</a:t>
            </a:r>
            <a:endParaRPr lang="pt-BR" sz="1715" dirty="0">
              <a:latin typeface="Times New Roman" panose="02020603050405020304" pitchFamily="18" charset="0"/>
              <a:ea typeface="Times New Roman" panose="02020603050405020304" pitchFamily="18" charset="0"/>
            </a:endParaRPr>
          </a:p>
          <a:p>
            <a:pPr algn="just"/>
            <a:r>
              <a:rPr lang="pt-BR" sz="1715" b="1" dirty="0">
                <a:latin typeface="Arial" panose="020B0604020202020204" pitchFamily="34" charset="0"/>
                <a:ea typeface="Times New Roman" panose="02020603050405020304" pitchFamily="18" charset="0"/>
              </a:rPr>
              <a:t>Conselheira</a:t>
            </a:r>
            <a:r>
              <a:rPr lang="pt-BR" sz="1715" dirty="0">
                <a:latin typeface="Arial" panose="020B0604020202020204" pitchFamily="34" charset="0"/>
                <a:ea typeface="Times New Roman" panose="02020603050405020304" pitchFamily="18" charset="0"/>
              </a:rPr>
              <a:t>: Raquel </a:t>
            </a:r>
            <a:r>
              <a:rPr lang="pt-BR" sz="1715" dirty="0" err="1">
                <a:latin typeface="Arial" panose="020B0604020202020204" pitchFamily="34" charset="0"/>
                <a:ea typeface="Times New Roman" panose="02020603050405020304" pitchFamily="18" charset="0"/>
              </a:rPr>
              <a:t>Steltenpool</a:t>
            </a:r>
            <a:endParaRPr lang="pt-BR" sz="1715" dirty="0">
              <a:latin typeface="Arial" panose="020B0604020202020204" pitchFamily="34" charset="0"/>
              <a:ea typeface="Times New Roman" panose="02020603050405020304" pitchFamily="18" charset="0"/>
            </a:endParaRPr>
          </a:p>
          <a:p>
            <a:pPr algn="just"/>
            <a:r>
              <a:rPr lang="pt-BR" sz="1715" b="1" dirty="0">
                <a:latin typeface="Arial" panose="020B0604020202020204" pitchFamily="34" charset="0"/>
                <a:ea typeface="Times New Roman" panose="02020603050405020304" pitchFamily="18" charset="0"/>
              </a:rPr>
              <a:t>Secretária Executiva</a:t>
            </a:r>
            <a:r>
              <a:rPr lang="pt-BR" sz="1715" dirty="0">
                <a:latin typeface="Arial" panose="020B0604020202020204" pitchFamily="34" charset="0"/>
                <a:ea typeface="Times New Roman" panose="02020603050405020304" pitchFamily="18" charset="0"/>
              </a:rPr>
              <a:t>: Adriana Rosa</a:t>
            </a:r>
          </a:p>
          <a:p>
            <a:pPr algn="just"/>
            <a:endParaRPr lang="pt-BR" sz="1715" dirty="0">
              <a:latin typeface="Arial" panose="020B0604020202020204" pitchFamily="34" charset="0"/>
              <a:ea typeface="Times New Roman" panose="02020603050405020304" pitchFamily="18" charset="0"/>
            </a:endParaRPr>
          </a:p>
          <a:p>
            <a:pPr algn="just"/>
            <a:endParaRPr lang="pt-BR" sz="1905" b="1" u="sng" dirty="0">
              <a:latin typeface="Arial" panose="020B0604020202020204" pitchFamily="34" charset="0"/>
            </a:endParaRPr>
          </a:p>
          <a:p>
            <a:endParaRPr lang="pt-BR" sz="1715" dirty="0"/>
          </a:p>
          <a:p>
            <a:pPr marL="326647" indent="-326647" algn="ctr" eaLnBrk="0" fontAlgn="b" hangingPunct="0">
              <a:lnSpc>
                <a:spcPct val="90000"/>
              </a:lnSpc>
              <a:spcBef>
                <a:spcPct val="20000"/>
              </a:spcBef>
              <a:spcAft>
                <a:spcPct val="0"/>
              </a:spcAft>
              <a:defRPr/>
            </a:pPr>
            <a:endParaRPr lang="pt-BR" sz="2667" dirty="0">
              <a:latin typeface="Arial" pitchFamily="34" charset="0"/>
              <a:cs typeface="Arial" pitchFamily="34" charset="0"/>
            </a:endParaRPr>
          </a:p>
        </p:txBody>
      </p:sp>
      <p:sp>
        <p:nvSpPr>
          <p:cNvPr id="9" name="Rectangle 3">
            <a:extLst>
              <a:ext uri="{FF2B5EF4-FFF2-40B4-BE49-F238E27FC236}">
                <a16:creationId xmlns:a16="http://schemas.microsoft.com/office/drawing/2014/main" id="{0DE93B58-5225-D986-883A-86514869E105}"/>
              </a:ext>
            </a:extLst>
          </p:cNvPr>
          <p:cNvSpPr txBox="1">
            <a:spLocks noChangeArrowheads="1"/>
          </p:cNvSpPr>
          <p:nvPr/>
        </p:nvSpPr>
        <p:spPr>
          <a:xfrm>
            <a:off x="1136932" y="3429000"/>
            <a:ext cx="9603605" cy="3310743"/>
          </a:xfrm>
          <a:prstGeom prst="rect">
            <a:avLst/>
          </a:prstGeom>
          <a:noFill/>
        </p:spPr>
        <p:txBody>
          <a:bodyPr/>
          <a:lstStyle/>
          <a:p>
            <a:pPr algn="just"/>
            <a:endParaRPr lang="pt-BR" sz="1715" dirty="0">
              <a:latin typeface="Arial" panose="020B0604020202020204" pitchFamily="34" charset="0"/>
              <a:ea typeface="Times New Roman" panose="02020603050405020304" pitchFamily="18" charset="0"/>
              <a:cs typeface="Arial" panose="020B0604020202020204" pitchFamily="34" charset="0"/>
            </a:endParaRPr>
          </a:p>
          <a:p>
            <a:pPr algn="just"/>
            <a:r>
              <a:rPr lang="pt-BR" sz="1905" b="1" u="sng" dirty="0">
                <a:latin typeface="Arial" panose="020B0604020202020204" pitchFamily="34" charset="0"/>
                <a:cs typeface="Arial" panose="020B0604020202020204" pitchFamily="34" charset="0"/>
              </a:rPr>
              <a:t>Diretoria de Suporte</a:t>
            </a:r>
            <a:r>
              <a:rPr lang="pt-BR" sz="1905" dirty="0">
                <a:latin typeface="Arial" panose="020B0604020202020204" pitchFamily="34" charset="0"/>
                <a:cs typeface="Arial" panose="020B0604020202020204" pitchFamily="34" charset="0"/>
              </a:rPr>
              <a:t>: </a:t>
            </a:r>
            <a:r>
              <a:rPr lang="pt-BR" sz="1715" b="1" dirty="0">
                <a:latin typeface="Arial" panose="020B0604020202020204" pitchFamily="34" charset="0"/>
                <a:cs typeface="Arial" panose="020B0604020202020204" pitchFamily="34" charset="0"/>
              </a:rPr>
              <a:t>Marketing e Comunicação</a:t>
            </a:r>
            <a:r>
              <a:rPr lang="pt-BR" sz="1715" dirty="0">
                <a:latin typeface="Arial" panose="020B0604020202020204" pitchFamily="34" charset="0"/>
                <a:cs typeface="Arial" panose="020B0604020202020204" pitchFamily="34" charset="0"/>
              </a:rPr>
              <a:t>: Renato </a:t>
            </a:r>
            <a:r>
              <a:rPr lang="pt-BR" sz="1715" dirty="0" err="1">
                <a:latin typeface="Arial" panose="020B0604020202020204" pitchFamily="34" charset="0"/>
                <a:cs typeface="Arial" panose="020B0604020202020204" pitchFamily="34" charset="0"/>
              </a:rPr>
              <a:t>Opitz</a:t>
            </a:r>
            <a:r>
              <a:rPr lang="pt-BR" sz="1715" dirty="0">
                <a:latin typeface="Arial" panose="020B0604020202020204" pitchFamily="34" charset="0"/>
                <a:cs typeface="Arial" panose="020B0604020202020204" pitchFamily="34" charset="0"/>
              </a:rPr>
              <a:t>; </a:t>
            </a:r>
            <a:r>
              <a:rPr lang="pt-BR" sz="1715" b="1" dirty="0">
                <a:latin typeface="Arial" panose="020B0604020202020204" pitchFamily="34" charset="0"/>
                <a:cs typeface="Arial" panose="020B0604020202020204" pitchFamily="34" charset="0"/>
              </a:rPr>
              <a:t>Técnica</a:t>
            </a:r>
            <a:r>
              <a:rPr lang="pt-BR" sz="1715" dirty="0">
                <a:latin typeface="Arial" panose="020B0604020202020204" pitchFamily="34" charset="0"/>
                <a:cs typeface="Arial" panose="020B0604020202020204" pitchFamily="34" charset="0"/>
              </a:rPr>
              <a:t>: Mattheus Yeda.</a:t>
            </a:r>
            <a:r>
              <a:rPr lang="pt-BR" sz="2667" dirty="0">
                <a:latin typeface="Arial" panose="020B0604020202020204" pitchFamily="34" charset="0"/>
                <a:ea typeface="Times New Roman" panose="02020603050405020304" pitchFamily="18" charset="0"/>
                <a:cs typeface="Arial" panose="020B0604020202020204" pitchFamily="34" charset="0"/>
              </a:rPr>
              <a:t> </a:t>
            </a:r>
          </a:p>
          <a:p>
            <a:pPr algn="just"/>
            <a:r>
              <a:rPr lang="pt-BR" sz="1715" dirty="0">
                <a:latin typeface="Arial" panose="020B0604020202020204" pitchFamily="34" charset="0"/>
                <a:ea typeface="Times New Roman" panose="02020603050405020304" pitchFamily="18" charset="0"/>
                <a:cs typeface="Arial" panose="020B0604020202020204" pitchFamily="34" charset="0"/>
              </a:rPr>
              <a:t> </a:t>
            </a:r>
          </a:p>
          <a:p>
            <a:pPr algn="just"/>
            <a:r>
              <a:rPr lang="pt-BR" sz="1905" b="1" u="sng" dirty="0">
                <a:latin typeface="Arial" panose="020B0604020202020204" pitchFamily="34" charset="0"/>
                <a:cs typeface="Arial" panose="020B0604020202020204" pitchFamily="34" charset="0"/>
              </a:rPr>
              <a:t>Diretoria Regional</a:t>
            </a:r>
            <a:r>
              <a:rPr lang="pt-BR" sz="1905" dirty="0">
                <a:latin typeface="Arial" panose="020B0604020202020204" pitchFamily="34" charset="0"/>
                <a:cs typeface="Arial" panose="020B0604020202020204" pitchFamily="34" charset="0"/>
              </a:rPr>
              <a:t>: </a:t>
            </a:r>
          </a:p>
          <a:p>
            <a:r>
              <a:rPr lang="pt-BR" sz="1715" b="1" dirty="0">
                <a:latin typeface="Arial" panose="020B0604020202020204" pitchFamily="34" charset="0"/>
                <a:cs typeface="Arial" panose="020B0604020202020204" pitchFamily="34" charset="0"/>
              </a:rPr>
              <a:t>Sul</a:t>
            </a:r>
            <a:r>
              <a:rPr lang="pt-BR" sz="1715" dirty="0">
                <a:latin typeface="Arial" panose="020B0604020202020204" pitchFamily="34" charset="0"/>
                <a:cs typeface="Arial" panose="020B0604020202020204" pitchFamily="34" charset="0"/>
              </a:rPr>
              <a:t>: Richard Werner </a:t>
            </a:r>
            <a:r>
              <a:rPr lang="pt-BR" sz="1715" dirty="0" err="1">
                <a:latin typeface="Arial" panose="020B0604020202020204" pitchFamily="34" charset="0"/>
                <a:cs typeface="Arial" panose="020B0604020202020204" pitchFamily="34" charset="0"/>
              </a:rPr>
              <a:t>Lischka</a:t>
            </a:r>
            <a:r>
              <a:rPr lang="pt-BR" sz="1715" dirty="0">
                <a:latin typeface="Arial" panose="020B0604020202020204" pitchFamily="34" charset="0"/>
                <a:cs typeface="Arial" panose="020B0604020202020204" pitchFamily="34" charset="0"/>
              </a:rPr>
              <a:t> (SC) – representando a APROESC</a:t>
            </a:r>
          </a:p>
          <a:p>
            <a:r>
              <a:rPr lang="pt-BR" sz="1715" b="1" dirty="0">
                <a:latin typeface="Arial" panose="020B0604020202020204" pitchFamily="34" charset="0"/>
                <a:cs typeface="Arial" panose="020B0604020202020204" pitchFamily="34" charset="0"/>
              </a:rPr>
              <a:t>Sudeste</a:t>
            </a:r>
            <a:r>
              <a:rPr lang="pt-BR" sz="1715" dirty="0">
                <a:latin typeface="Arial" panose="020B0604020202020204" pitchFamily="34" charset="0"/>
                <a:cs typeface="Arial" panose="020B0604020202020204" pitchFamily="34" charset="0"/>
              </a:rPr>
              <a:t>: Fábio Dan (SP) – representando o Sindicato Rural de Mogi das Cruzes</a:t>
            </a:r>
          </a:p>
          <a:p>
            <a:r>
              <a:rPr lang="pt-BR" sz="1715" b="1" dirty="0">
                <a:latin typeface="Arial" panose="020B0604020202020204" pitchFamily="34" charset="0"/>
                <a:cs typeface="Arial" panose="020B0604020202020204" pitchFamily="34" charset="0"/>
              </a:rPr>
              <a:t>Centro-oeste</a:t>
            </a:r>
            <a:r>
              <a:rPr lang="pt-BR" sz="1715" dirty="0">
                <a:latin typeface="Arial" panose="020B0604020202020204" pitchFamily="34" charset="0"/>
                <a:cs typeface="Arial" panose="020B0604020202020204" pitchFamily="34" charset="0"/>
              </a:rPr>
              <a:t>: Paulo Yoshida (DF) – Representando a ABAF</a:t>
            </a:r>
          </a:p>
          <a:p>
            <a:r>
              <a:rPr lang="pt-BR" sz="1715" b="1" dirty="0">
                <a:latin typeface="Arial" panose="020B0604020202020204" pitchFamily="34" charset="0"/>
                <a:cs typeface="Arial" panose="020B0604020202020204" pitchFamily="34" charset="0"/>
              </a:rPr>
              <a:t>Norte e Nordeste</a:t>
            </a:r>
            <a:r>
              <a:rPr lang="pt-BR" sz="1715" dirty="0">
                <a:latin typeface="Arial" panose="020B0604020202020204" pitchFamily="34" charset="0"/>
                <a:cs typeface="Arial" panose="020B0604020202020204" pitchFamily="34" charset="0"/>
              </a:rPr>
              <a:t>: Kleber Braga (CE) – Associado </a:t>
            </a:r>
            <a:r>
              <a:rPr lang="pt-BR" sz="1715" dirty="0" err="1">
                <a:latin typeface="Arial" panose="020B0604020202020204" pitchFamily="34" charset="0"/>
                <a:cs typeface="Arial" panose="020B0604020202020204" pitchFamily="34" charset="0"/>
              </a:rPr>
              <a:t>Agroflores</a:t>
            </a:r>
            <a:endParaRPr lang="pt-BR" sz="1715" dirty="0">
              <a:latin typeface="Arial" panose="020B0604020202020204" pitchFamily="34" charset="0"/>
              <a:cs typeface="Arial" panose="020B0604020202020204" pitchFamily="34" charset="0"/>
            </a:endParaRPr>
          </a:p>
          <a:p>
            <a:endParaRPr lang="pt-BR" sz="1715" dirty="0">
              <a:latin typeface="Arial" panose="020B0604020202020204" pitchFamily="34" charset="0"/>
              <a:cs typeface="Arial" panose="020B0604020202020204" pitchFamily="34" charset="0"/>
            </a:endParaRPr>
          </a:p>
          <a:p>
            <a:pPr algn="just"/>
            <a:r>
              <a:rPr lang="pt-BR" sz="1905" b="1" u="sng" dirty="0">
                <a:latin typeface="Arial" panose="020B0604020202020204" pitchFamily="34" charset="0"/>
                <a:cs typeface="Arial" panose="020B0604020202020204" pitchFamily="34" charset="0"/>
              </a:rPr>
              <a:t>Conselho Fiscal</a:t>
            </a:r>
            <a:r>
              <a:rPr lang="pt-BR" sz="2286" dirty="0">
                <a:latin typeface="Arial" panose="020B0604020202020204" pitchFamily="34" charset="0"/>
                <a:ea typeface="Times New Roman" panose="02020603050405020304" pitchFamily="18" charset="0"/>
                <a:cs typeface="Arial" panose="020B0604020202020204" pitchFamily="34" charset="0"/>
              </a:rPr>
              <a:t>: </a:t>
            </a:r>
            <a:r>
              <a:rPr lang="pt-BR" sz="1715" dirty="0">
                <a:latin typeface="Arial" panose="020B0604020202020204" pitchFamily="34" charset="0"/>
                <a:ea typeface="Times New Roman" panose="02020603050405020304" pitchFamily="18" charset="0"/>
                <a:cs typeface="Arial" panose="020B0604020202020204" pitchFamily="34" charset="0"/>
              </a:rPr>
              <a:t>Eduardo Castan, Arnaldo </a:t>
            </a:r>
            <a:r>
              <a:rPr lang="pt-BR" sz="1715" dirty="0" err="1">
                <a:latin typeface="Arial" panose="020B0604020202020204" pitchFamily="34" charset="0"/>
                <a:ea typeface="Times New Roman" panose="02020603050405020304" pitchFamily="18" charset="0"/>
                <a:cs typeface="Arial" panose="020B0604020202020204" pitchFamily="34" charset="0"/>
              </a:rPr>
              <a:t>Reijers</a:t>
            </a:r>
            <a:r>
              <a:rPr lang="pt-BR" sz="1715" dirty="0">
                <a:latin typeface="Arial" panose="020B0604020202020204" pitchFamily="34" charset="0"/>
                <a:ea typeface="Times New Roman" panose="02020603050405020304" pitchFamily="18" charset="0"/>
                <a:cs typeface="Arial" panose="020B0604020202020204" pitchFamily="34" charset="0"/>
              </a:rPr>
              <a:t> e Jonas </a:t>
            </a:r>
            <a:r>
              <a:rPr lang="pt-BR" sz="1715" dirty="0" err="1">
                <a:latin typeface="Arial" panose="020B0604020202020204" pitchFamily="34" charset="0"/>
                <a:ea typeface="Times New Roman" panose="02020603050405020304" pitchFamily="18" charset="0"/>
                <a:cs typeface="Arial" panose="020B0604020202020204" pitchFamily="34" charset="0"/>
              </a:rPr>
              <a:t>Geiss</a:t>
            </a:r>
            <a:r>
              <a:rPr lang="pt-BR" sz="1715" dirty="0">
                <a:latin typeface="Arial" panose="020B0604020202020204" pitchFamily="34" charset="0"/>
                <a:ea typeface="Times New Roman" panose="02020603050405020304" pitchFamily="18" charset="0"/>
                <a:cs typeface="Arial" panose="020B0604020202020204" pitchFamily="34" charset="0"/>
              </a:rPr>
              <a:t>. Suplente: Ana Paula Sá Leitão</a:t>
            </a:r>
          </a:p>
          <a:p>
            <a:pPr algn="just"/>
            <a:endParaRPr lang="pt-BR" sz="1905" b="1" u="sng" dirty="0">
              <a:latin typeface="Arial" panose="020B0604020202020204" pitchFamily="34" charset="0"/>
              <a:cs typeface="Arial" panose="020B0604020202020204" pitchFamily="34" charset="0"/>
            </a:endParaRPr>
          </a:p>
          <a:p>
            <a:endParaRPr lang="pt-BR" sz="1715" dirty="0">
              <a:latin typeface="Arial" panose="020B0604020202020204" pitchFamily="34" charset="0"/>
              <a:cs typeface="Arial" panose="020B0604020202020204" pitchFamily="34" charset="0"/>
            </a:endParaRPr>
          </a:p>
          <a:p>
            <a:pPr marL="326647" indent="-326647" algn="ctr" eaLnBrk="0" fontAlgn="b" hangingPunct="0">
              <a:lnSpc>
                <a:spcPct val="90000"/>
              </a:lnSpc>
              <a:spcBef>
                <a:spcPct val="20000"/>
              </a:spcBef>
              <a:spcAft>
                <a:spcPct val="0"/>
              </a:spcAft>
              <a:defRPr/>
            </a:pPr>
            <a:endParaRPr lang="pt-BR" sz="2667" dirty="0">
              <a:latin typeface="Arial" panose="020B0604020202020204" pitchFamily="34" charset="0"/>
              <a:cs typeface="Arial" pitchFamily="34" charset="0"/>
            </a:endParaRPr>
          </a:p>
        </p:txBody>
      </p:sp>
      <p:pic>
        <p:nvPicPr>
          <p:cNvPr id="11" name="Imagem 10">
            <a:extLst>
              <a:ext uri="{FF2B5EF4-FFF2-40B4-BE49-F238E27FC236}">
                <a16:creationId xmlns:a16="http://schemas.microsoft.com/office/drawing/2014/main" id="{D71DE833-A57C-3045-93FC-B83FD0EE6631}"/>
              </a:ext>
            </a:extLst>
          </p:cNvPr>
          <p:cNvPicPr>
            <a:picLocks noChangeAspect="1"/>
          </p:cNvPicPr>
          <p:nvPr/>
        </p:nvPicPr>
        <p:blipFill>
          <a:blip r:embed="rId3" cstate="print">
            <a:extLst>
              <a:ext uri="{28A0092B-C50C-407E-A947-70E740481C1C}">
                <a14:useLocalDpi xmlns:a14="http://schemas.microsoft.com/office/drawing/2010/main" val="0"/>
              </a:ext>
            </a:extLst>
          </a:blip>
          <a:srcRect r="37093" b="26835"/>
          <a:stretch>
            <a:fillRect/>
          </a:stretch>
        </p:blipFill>
        <p:spPr>
          <a:xfrm>
            <a:off x="10367426" y="1188761"/>
            <a:ext cx="1920923" cy="2240239"/>
          </a:xfrm>
          <a:prstGeom prst="rect">
            <a:avLst/>
          </a:prstGeom>
        </p:spPr>
      </p:pic>
      <p:pic>
        <p:nvPicPr>
          <p:cNvPr id="13" name="Imagem 12">
            <a:extLst>
              <a:ext uri="{FF2B5EF4-FFF2-40B4-BE49-F238E27FC236}">
                <a16:creationId xmlns:a16="http://schemas.microsoft.com/office/drawing/2014/main" id="{8C64C742-3629-2DD8-F057-0B2B1C2F627F}"/>
              </a:ext>
            </a:extLst>
          </p:cNvPr>
          <p:cNvPicPr>
            <a:picLocks noChangeAspect="1"/>
          </p:cNvPicPr>
          <p:nvPr/>
        </p:nvPicPr>
        <p:blipFill>
          <a:blip r:embed="rId4"/>
          <a:stretch>
            <a:fillRect/>
          </a:stretch>
        </p:blipFill>
        <p:spPr>
          <a:xfrm>
            <a:off x="10162519" y="4347345"/>
            <a:ext cx="2125830" cy="2125830"/>
          </a:xfrm>
          <a:prstGeom prst="rect">
            <a:avLst/>
          </a:prstGeom>
        </p:spPr>
      </p:pic>
    </p:spTree>
    <p:extLst>
      <p:ext uri="{BB962C8B-B14F-4D97-AF65-F5344CB8AC3E}">
        <p14:creationId xmlns:p14="http://schemas.microsoft.com/office/powerpoint/2010/main" val="292812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CF54E-5A9E-2214-90E5-0331CB8629C7}"/>
            </a:ext>
          </a:extLst>
        </p:cNvPr>
        <p:cNvGrpSpPr/>
        <p:nvPr/>
      </p:nvGrpSpPr>
      <p:grpSpPr>
        <a:xfrm>
          <a:off x="0" y="0"/>
          <a:ext cx="0" cy="0"/>
          <a:chOff x="0" y="0"/>
          <a:chExt cx="0" cy="0"/>
        </a:xfrm>
      </p:grpSpPr>
      <p:pic>
        <p:nvPicPr>
          <p:cNvPr id="11" name="Imagem 10">
            <a:extLst>
              <a:ext uri="{FF2B5EF4-FFF2-40B4-BE49-F238E27FC236}">
                <a16:creationId xmlns:a16="http://schemas.microsoft.com/office/drawing/2014/main" id="{4C267305-21DD-DEAE-E238-0844D0D90B98}"/>
              </a:ext>
            </a:extLst>
          </p:cNvPr>
          <p:cNvPicPr>
            <a:picLocks noChangeAspect="1"/>
          </p:cNvPicPr>
          <p:nvPr/>
        </p:nvPicPr>
        <p:blipFill>
          <a:blip r:embed="rId2"/>
          <a:stretch>
            <a:fillRect/>
          </a:stretch>
        </p:blipFill>
        <p:spPr>
          <a:xfrm>
            <a:off x="952122" y="238760"/>
            <a:ext cx="10287757" cy="6053838"/>
          </a:xfrm>
          <a:prstGeom prst="rect">
            <a:avLst/>
          </a:prstGeom>
        </p:spPr>
      </p:pic>
    </p:spTree>
    <p:extLst>
      <p:ext uri="{BB962C8B-B14F-4D97-AF65-F5344CB8AC3E}">
        <p14:creationId xmlns:p14="http://schemas.microsoft.com/office/powerpoint/2010/main" val="1054320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ED660-5F6F-9021-F13D-6602FC16C594}"/>
            </a:ext>
          </a:extLst>
        </p:cNvPr>
        <p:cNvGrpSpPr/>
        <p:nvPr/>
      </p:nvGrpSpPr>
      <p:grpSpPr>
        <a:xfrm>
          <a:off x="0" y="0"/>
          <a:ext cx="0" cy="0"/>
          <a:chOff x="0" y="0"/>
          <a:chExt cx="0" cy="0"/>
        </a:xfrm>
      </p:grpSpPr>
      <p:pic>
        <p:nvPicPr>
          <p:cNvPr id="8" name="Imagem 7">
            <a:extLst>
              <a:ext uri="{FF2B5EF4-FFF2-40B4-BE49-F238E27FC236}">
                <a16:creationId xmlns:a16="http://schemas.microsoft.com/office/drawing/2014/main" id="{42B26F67-050A-E3F6-6C38-DC1DC04812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879" y="583460"/>
            <a:ext cx="4747638" cy="1631875"/>
          </a:xfrm>
          <a:prstGeom prst="rect">
            <a:avLst/>
          </a:prstGeom>
        </p:spPr>
      </p:pic>
      <p:sp>
        <p:nvSpPr>
          <p:cNvPr id="9" name="TextBox 14">
            <a:extLst>
              <a:ext uri="{FF2B5EF4-FFF2-40B4-BE49-F238E27FC236}">
                <a16:creationId xmlns:a16="http://schemas.microsoft.com/office/drawing/2014/main" id="{D5D912FE-A996-8ECD-C230-FC41B38BD856}"/>
              </a:ext>
            </a:extLst>
          </p:cNvPr>
          <p:cNvSpPr txBox="1"/>
          <p:nvPr/>
        </p:nvSpPr>
        <p:spPr>
          <a:xfrm>
            <a:off x="521575" y="2406001"/>
            <a:ext cx="4940926" cy="3600986"/>
          </a:xfrm>
          <a:prstGeom prst="rect">
            <a:avLst/>
          </a:prstGeom>
        </p:spPr>
        <p:txBody>
          <a:bodyPr wrap="square" lIns="0" tIns="0" rIns="0" bIns="0" rtlCol="0" anchor="t">
            <a:spAutoFit/>
          </a:bodyPr>
          <a:lstStyle/>
          <a:p>
            <a:pPr algn="just">
              <a:defRPr/>
            </a:pPr>
            <a:r>
              <a:rPr lang="en-US" b="1" dirty="0">
                <a:sym typeface="Poppins"/>
              </a:rPr>
              <a:t>O Instituto Brasileiro de Floricultura é uma </a:t>
            </a:r>
            <a:r>
              <a:rPr lang="pt-BR" b="1" dirty="0"/>
              <a:t>Sociedade civil sem fins lucrativos que representa todos os elos da cadeia de flores e plantas ornamentais: insumos, produção, comercialização, acessórios e serviços;</a:t>
            </a:r>
          </a:p>
          <a:p>
            <a:pPr algn="just">
              <a:defRPr/>
            </a:pPr>
            <a:endParaRPr lang="pt-BR" b="1" dirty="0"/>
          </a:p>
          <a:p>
            <a:pPr algn="just">
              <a:defRPr/>
            </a:pPr>
            <a:r>
              <a:rPr lang="pt-BR" b="1" dirty="0"/>
              <a:t>Hoje o Instituto conta com 912 associados, incluindo as principais Cooperativas e Associações de produtores de todo o País, entre as quais, algumas representam juridicamente mais de 500 produtores, o que confere ao IBRAFLOR uma abrangência de cerca de 3500 floricultores em todo o País;</a:t>
            </a:r>
            <a:endParaRPr kumimoji="1" lang="en-US" sz="2400" dirty="0">
              <a:ln w="12700">
                <a:noFill/>
              </a:ln>
              <a:solidFill>
                <a:srgbClr val="000000">
                  <a:alpha val="100000"/>
                </a:srgbClr>
              </a:solidFill>
              <a:latin typeface="Poppins"/>
              <a:cs typeface="Poppins"/>
              <a:sym typeface="Poppins"/>
            </a:endParaRPr>
          </a:p>
        </p:txBody>
      </p:sp>
      <p:sp>
        <p:nvSpPr>
          <p:cNvPr id="12" name="Elipse 11">
            <a:extLst>
              <a:ext uri="{FF2B5EF4-FFF2-40B4-BE49-F238E27FC236}">
                <a16:creationId xmlns:a16="http://schemas.microsoft.com/office/drawing/2014/main" id="{A93DA1B6-93E0-2AF0-53DF-5B759DE1ED38}"/>
              </a:ext>
            </a:extLst>
          </p:cNvPr>
          <p:cNvSpPr/>
          <p:nvPr/>
        </p:nvSpPr>
        <p:spPr>
          <a:xfrm>
            <a:off x="6440648" y="757186"/>
            <a:ext cx="5017148" cy="5062589"/>
          </a:xfrm>
          <a:prstGeom prst="ellipse">
            <a:avLst/>
          </a:prstGeom>
          <a:noFill/>
          <a:ln>
            <a:solidFill>
              <a:schemeClr val="accent1">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grpSp>
        <p:nvGrpSpPr>
          <p:cNvPr id="10" name="Agrupar 9">
            <a:extLst>
              <a:ext uri="{FF2B5EF4-FFF2-40B4-BE49-F238E27FC236}">
                <a16:creationId xmlns:a16="http://schemas.microsoft.com/office/drawing/2014/main" id="{27FC762C-ED65-CD73-A518-9794A8C3D062}"/>
              </a:ext>
            </a:extLst>
          </p:cNvPr>
          <p:cNvGrpSpPr/>
          <p:nvPr/>
        </p:nvGrpSpPr>
        <p:grpSpPr>
          <a:xfrm>
            <a:off x="5684494" y="3020799"/>
            <a:ext cx="1421778" cy="1421778"/>
            <a:chOff x="5633501" y="2784716"/>
            <a:chExt cx="1421778" cy="1421778"/>
          </a:xfrm>
        </p:grpSpPr>
        <p:sp>
          <p:nvSpPr>
            <p:cNvPr id="18" name="Elipse 17">
              <a:extLst>
                <a:ext uri="{FF2B5EF4-FFF2-40B4-BE49-F238E27FC236}">
                  <a16:creationId xmlns:a16="http://schemas.microsoft.com/office/drawing/2014/main" id="{9A1491D1-6C21-C540-4DE3-DF0A783C3098}"/>
                </a:ext>
              </a:extLst>
            </p:cNvPr>
            <p:cNvSpPr/>
            <p:nvPr/>
          </p:nvSpPr>
          <p:spPr>
            <a:xfrm>
              <a:off x="5633501" y="2784716"/>
              <a:ext cx="1421778" cy="1421778"/>
            </a:xfrm>
            <a:prstGeom prst="ellipse">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4" name="TextBox 23">
              <a:extLst>
                <a:ext uri="{FF2B5EF4-FFF2-40B4-BE49-F238E27FC236}">
                  <a16:creationId xmlns:a16="http://schemas.microsoft.com/office/drawing/2014/main" id="{CB487F1B-9B14-276C-76BA-35D1692C350A}"/>
                </a:ext>
              </a:extLst>
            </p:cNvPr>
            <p:cNvSpPr txBox="1"/>
            <p:nvPr/>
          </p:nvSpPr>
          <p:spPr>
            <a:xfrm>
              <a:off x="5675755" y="3185567"/>
              <a:ext cx="1353248" cy="743345"/>
            </a:xfrm>
            <a:prstGeom prst="rect">
              <a:avLst/>
            </a:prstGeom>
          </p:spPr>
          <p:txBody>
            <a:bodyPr wrap="square" lIns="0" tIns="0" rIns="0" bIns="0" rtlCol="0" anchor="t">
              <a:spAutoFit/>
            </a:bodyPr>
            <a:lstStyle/>
            <a:p>
              <a:pPr marL="0" marR="0" lvl="0" indent="0" algn="ctr" defTabSz="914400" rtl="0" eaLnBrk="1" fontAlgn="auto" latinLnBrk="0" hangingPunct="1">
                <a:lnSpc>
                  <a:spcPts val="2045"/>
                </a:lnSpc>
                <a:spcBef>
                  <a:spcPts val="0"/>
                </a:spcBef>
                <a:spcAft>
                  <a:spcPts val="0"/>
                </a:spcAft>
                <a:buClrTx/>
                <a:buSzTx/>
                <a:buFontTx/>
                <a:buNone/>
                <a:tabLst/>
                <a:defRPr/>
              </a:pPr>
              <a:r>
                <a:rPr lang="en-US" sz="1200" b="1" dirty="0">
                  <a:solidFill>
                    <a:schemeClr val="bg1"/>
                  </a:solidFill>
                  <a:latin typeface="Montserrat" panose="02000505000000020004" pitchFamily="2" charset="0"/>
                  <a:ea typeface="Poppins Bold"/>
                  <a:cs typeface="Poppins Bold"/>
                  <a:sym typeface="Poppins Bold"/>
                </a:rPr>
                <a:t>PRESENTE EM</a:t>
              </a:r>
            </a:p>
            <a:p>
              <a:pPr marL="0" marR="0" lvl="0" indent="0" algn="ctr" defTabSz="914400" rtl="0" eaLnBrk="1" fontAlgn="auto" latinLnBrk="0" hangingPunct="1">
                <a:lnSpc>
                  <a:spcPts val="2045"/>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Montserrat" panose="02000505000000020004" pitchFamily="2" charset="0"/>
                  <a:ea typeface="Poppins Bold"/>
                  <a:cs typeface="Poppins Bold"/>
                  <a:sym typeface="Poppins Bold"/>
                </a:rPr>
                <a:t>17 ESTADOS</a:t>
              </a:r>
            </a:p>
            <a:p>
              <a:pPr marL="0" marR="0" lvl="0" indent="0" algn="ctr" defTabSz="914400" rtl="0" eaLnBrk="1" fontAlgn="auto" latinLnBrk="0" hangingPunct="1">
                <a:lnSpc>
                  <a:spcPts val="2045"/>
                </a:lnSpc>
                <a:spcBef>
                  <a:spcPts val="0"/>
                </a:spcBef>
                <a:spcAft>
                  <a:spcPts val="0"/>
                </a:spcAft>
                <a:buClrTx/>
                <a:buSzTx/>
                <a:buFontTx/>
                <a:buNone/>
                <a:tabLst/>
                <a:defRPr/>
              </a:pPr>
              <a:r>
                <a:rPr lang="en-US" sz="1200" b="1" dirty="0">
                  <a:solidFill>
                    <a:schemeClr val="bg1"/>
                  </a:solidFill>
                  <a:latin typeface="Montserrat" panose="02000505000000020004" pitchFamily="2" charset="0"/>
                  <a:ea typeface="Poppins Bold"/>
                  <a:cs typeface="Poppins Bold"/>
                  <a:sym typeface="Poppins Bold"/>
                </a:rPr>
                <a:t>E NO DF</a:t>
              </a:r>
              <a:endParaRPr kumimoji="0" lang="en-US" sz="1200" b="1" i="0" u="none" strike="noStrike" kern="1200" cap="none" spc="0" normalizeH="0" baseline="0" noProof="0" dirty="0">
                <a:ln>
                  <a:noFill/>
                </a:ln>
                <a:solidFill>
                  <a:schemeClr val="bg1"/>
                </a:solidFill>
                <a:effectLst/>
                <a:uLnTx/>
                <a:uFillTx/>
                <a:latin typeface="Montserrat" panose="02000505000000020004" pitchFamily="2" charset="0"/>
                <a:ea typeface="Poppins Bold"/>
                <a:cs typeface="Poppins Bold"/>
                <a:sym typeface="Poppins Bold"/>
              </a:endParaRPr>
            </a:p>
          </p:txBody>
        </p:sp>
      </p:grpSp>
      <p:grpSp>
        <p:nvGrpSpPr>
          <p:cNvPr id="11" name="Agrupar 10">
            <a:extLst>
              <a:ext uri="{FF2B5EF4-FFF2-40B4-BE49-F238E27FC236}">
                <a16:creationId xmlns:a16="http://schemas.microsoft.com/office/drawing/2014/main" id="{04A919FB-613D-7FDA-200A-5C14EABAC29E}"/>
              </a:ext>
            </a:extLst>
          </p:cNvPr>
          <p:cNvGrpSpPr/>
          <p:nvPr/>
        </p:nvGrpSpPr>
        <p:grpSpPr>
          <a:xfrm>
            <a:off x="6161886" y="4401071"/>
            <a:ext cx="1753395" cy="1753395"/>
            <a:chOff x="6352379" y="4761855"/>
            <a:chExt cx="1753395" cy="1753395"/>
          </a:xfrm>
        </p:grpSpPr>
        <p:sp>
          <p:nvSpPr>
            <p:cNvPr id="19" name="Elipse 18">
              <a:extLst>
                <a:ext uri="{FF2B5EF4-FFF2-40B4-BE49-F238E27FC236}">
                  <a16:creationId xmlns:a16="http://schemas.microsoft.com/office/drawing/2014/main" id="{3F1B140D-8B43-BC29-3CCB-571C6A1174A0}"/>
                </a:ext>
              </a:extLst>
            </p:cNvPr>
            <p:cNvSpPr/>
            <p:nvPr/>
          </p:nvSpPr>
          <p:spPr>
            <a:xfrm>
              <a:off x="6352379" y="4761855"/>
              <a:ext cx="1753395" cy="1753395"/>
            </a:xfrm>
            <a:prstGeom prst="ellipse">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5" name="TextBox 28">
              <a:extLst>
                <a:ext uri="{FF2B5EF4-FFF2-40B4-BE49-F238E27FC236}">
                  <a16:creationId xmlns:a16="http://schemas.microsoft.com/office/drawing/2014/main" id="{020DA32D-F943-7BBB-04E1-A433D78C1556}"/>
                </a:ext>
              </a:extLst>
            </p:cNvPr>
            <p:cNvSpPr txBox="1"/>
            <p:nvPr/>
          </p:nvSpPr>
          <p:spPr>
            <a:xfrm>
              <a:off x="6540610" y="5056886"/>
              <a:ext cx="1376932" cy="1163332"/>
            </a:xfrm>
            <a:prstGeom prst="rect">
              <a:avLst/>
            </a:prstGeom>
          </p:spPr>
          <p:txBody>
            <a:bodyPr wrap="square" lIns="0" tIns="0" rIns="0" bIns="0" rtlCol="0" anchor="t">
              <a:spAutoFit/>
            </a:bodyPr>
            <a:lstStyle/>
            <a:p>
              <a:pPr algn="ctr">
                <a:lnSpc>
                  <a:spcPts val="2474"/>
                </a:lnSpc>
                <a:defRPr/>
              </a:pPr>
              <a:r>
                <a:rPr kumimoji="0" lang="en-US" sz="1200" i="0" u="none" strike="noStrike" kern="1200" cap="none" spc="0" normalizeH="0" baseline="0" noProof="0" dirty="0">
                  <a:ln>
                    <a:noFill/>
                  </a:ln>
                  <a:solidFill>
                    <a:schemeClr val="bg1"/>
                  </a:solidFill>
                  <a:effectLst/>
                  <a:uLnTx/>
                  <a:uFillTx/>
                  <a:latin typeface="Montserrat" panose="02000505000000020004" pitchFamily="2" charset="0"/>
                  <a:ea typeface="Poppins Bold"/>
                  <a:cs typeface="Poppins Bold"/>
                  <a:sym typeface="Poppins Bold"/>
                </a:rPr>
                <a:t>NOSSO PIB</a:t>
              </a:r>
            </a:p>
            <a:p>
              <a:pPr marL="0" marR="0" lvl="0" indent="0" algn="ctr" defTabSz="914400" rtl="0" eaLnBrk="1" fontAlgn="auto" latinLnBrk="0" hangingPunct="1">
                <a:lnSpc>
                  <a:spcPts val="2474"/>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1"/>
                  </a:solidFill>
                  <a:effectLst/>
                  <a:uLnTx/>
                  <a:uFillTx/>
                  <a:latin typeface="Montserrat" panose="02000505000000020004" pitchFamily="2" charset="0"/>
                  <a:ea typeface="Poppins Bold"/>
                  <a:cs typeface="Poppins Bold"/>
                  <a:sym typeface="Poppins Bold"/>
                </a:rPr>
                <a:t>R$ 23,62 BILHÕES</a:t>
              </a:r>
              <a:r>
                <a:rPr kumimoji="0" lang="en-US" sz="2400" b="1" i="0" u="none" strike="noStrike" kern="1200" cap="none" spc="0" normalizeH="0" baseline="0" noProof="0" dirty="0">
                  <a:ln>
                    <a:noFill/>
                  </a:ln>
                  <a:solidFill>
                    <a:schemeClr val="bg1"/>
                  </a:solidFill>
                  <a:effectLst/>
                  <a:uLnTx/>
                  <a:uFillTx/>
                  <a:latin typeface="Montserrat" panose="02000505000000020004" pitchFamily="2" charset="0"/>
                  <a:ea typeface="Poppins Bold"/>
                  <a:cs typeface="Poppins Bold"/>
                  <a:sym typeface="Poppins Bold"/>
                </a:rPr>
                <a:t> </a:t>
              </a:r>
            </a:p>
            <a:p>
              <a:pPr marL="0" marR="0" lvl="0" indent="0" algn="ctr" defTabSz="914400" rtl="0" eaLnBrk="1" fontAlgn="auto" latinLnBrk="0" hangingPunct="1">
                <a:lnSpc>
                  <a:spcPts val="1676"/>
                </a:lnSpc>
                <a:spcBef>
                  <a:spcPct val="0"/>
                </a:spcBef>
                <a:spcAft>
                  <a:spcPts val="0"/>
                </a:spcAft>
                <a:buClrTx/>
                <a:buSzTx/>
                <a:buFontTx/>
                <a:buNone/>
                <a:tabLst/>
                <a:defRPr/>
              </a:pPr>
              <a:r>
                <a:rPr kumimoji="0" lang="en-US" sz="1200" i="0" u="none" strike="noStrike" kern="1200" cap="none" spc="0" normalizeH="0" baseline="0" noProof="0" dirty="0">
                  <a:ln>
                    <a:noFill/>
                  </a:ln>
                  <a:solidFill>
                    <a:schemeClr val="bg1"/>
                  </a:solidFill>
                  <a:effectLst/>
                  <a:uLnTx/>
                  <a:uFillTx/>
                  <a:latin typeface="Montserrat" panose="02000505000000020004" pitchFamily="2" charset="0"/>
                  <a:ea typeface="Poppins Bold"/>
                  <a:cs typeface="Poppins Bold"/>
                  <a:sym typeface="Poppins Bold"/>
                </a:rPr>
                <a:t>POR ANO</a:t>
              </a:r>
            </a:p>
          </p:txBody>
        </p:sp>
      </p:grpSp>
      <p:sp>
        <p:nvSpPr>
          <p:cNvPr id="2" name="AutoShape 2" descr="Imagem 1 gerada">
            <a:extLst>
              <a:ext uri="{FF2B5EF4-FFF2-40B4-BE49-F238E27FC236}">
                <a16:creationId xmlns:a16="http://schemas.microsoft.com/office/drawing/2014/main" id="{9B4D6C32-F085-A851-D353-692ECEB6053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grpSp>
        <p:nvGrpSpPr>
          <p:cNvPr id="13" name="Agrupar 12">
            <a:extLst>
              <a:ext uri="{FF2B5EF4-FFF2-40B4-BE49-F238E27FC236}">
                <a16:creationId xmlns:a16="http://schemas.microsoft.com/office/drawing/2014/main" id="{31CE1282-C567-5ACD-261E-8E6A55D00635}"/>
              </a:ext>
            </a:extLst>
          </p:cNvPr>
          <p:cNvGrpSpPr/>
          <p:nvPr/>
        </p:nvGrpSpPr>
        <p:grpSpPr>
          <a:xfrm>
            <a:off x="9825584" y="159243"/>
            <a:ext cx="1646500" cy="1593743"/>
            <a:chOff x="9811296" y="87803"/>
            <a:chExt cx="1646500" cy="1593743"/>
          </a:xfrm>
        </p:grpSpPr>
        <p:sp>
          <p:nvSpPr>
            <p:cNvPr id="17" name="Elipse 16">
              <a:extLst>
                <a:ext uri="{FF2B5EF4-FFF2-40B4-BE49-F238E27FC236}">
                  <a16:creationId xmlns:a16="http://schemas.microsoft.com/office/drawing/2014/main" id="{74161B06-B572-B998-266C-3AB02038A8B3}"/>
                </a:ext>
              </a:extLst>
            </p:cNvPr>
            <p:cNvSpPr/>
            <p:nvPr/>
          </p:nvSpPr>
          <p:spPr>
            <a:xfrm>
              <a:off x="9811296" y="87803"/>
              <a:ext cx="1646500" cy="1593743"/>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3" name="TextBox 23">
              <a:extLst>
                <a:ext uri="{FF2B5EF4-FFF2-40B4-BE49-F238E27FC236}">
                  <a16:creationId xmlns:a16="http://schemas.microsoft.com/office/drawing/2014/main" id="{059DE0AA-BB08-F44C-787A-CE49F5A1EF22}"/>
                </a:ext>
              </a:extLst>
            </p:cNvPr>
            <p:cNvSpPr txBox="1"/>
            <p:nvPr/>
          </p:nvSpPr>
          <p:spPr>
            <a:xfrm>
              <a:off x="9957922" y="305600"/>
              <a:ext cx="1353248" cy="1102418"/>
            </a:xfrm>
            <a:prstGeom prst="rect">
              <a:avLst/>
            </a:prstGeom>
          </p:spPr>
          <p:txBody>
            <a:bodyPr wrap="square" lIns="0" tIns="0" rIns="0" bIns="0" rtlCol="0" anchor="t">
              <a:spAutoFit/>
            </a:bodyPr>
            <a:lstStyle/>
            <a:p>
              <a:pPr marL="0" marR="0" lvl="0" indent="0" algn="ctr" defTabSz="914400" rtl="0" eaLnBrk="1" fontAlgn="auto" latinLnBrk="0" hangingPunct="1">
                <a:lnSpc>
                  <a:spcPts val="2045"/>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Montserrat" panose="02000505000000020004" pitchFamily="2" charset="0"/>
                  <a:ea typeface="Poppins Bold"/>
                  <a:cs typeface="Poppins Bold"/>
                  <a:sym typeface="Poppins Bold"/>
                </a:rPr>
                <a:t>AGREGAMOS CERCA DE</a:t>
              </a:r>
            </a:p>
            <a:p>
              <a:pPr marL="0" marR="0" lvl="0" indent="0" algn="ctr" defTabSz="914400" rtl="0" eaLnBrk="1" fontAlgn="auto" latinLnBrk="0" hangingPunct="1">
                <a:lnSpc>
                  <a:spcPts val="2792"/>
                </a:lnSpc>
                <a:spcBef>
                  <a:spcPts val="0"/>
                </a:spcBef>
                <a:spcAft>
                  <a:spcPts val="0"/>
                </a:spcAft>
                <a:buClrTx/>
                <a:buSzTx/>
                <a:buFontTx/>
                <a:buNone/>
                <a:tabLst/>
                <a:defRPr/>
              </a:pPr>
              <a:r>
                <a:rPr lang="en-US" sz="2400" b="1" dirty="0">
                  <a:solidFill>
                    <a:schemeClr val="bg1"/>
                  </a:solidFill>
                  <a:latin typeface="Montserrat" panose="02000505000000020004" pitchFamily="2" charset="0"/>
                  <a:ea typeface="Poppins Bold"/>
                  <a:cs typeface="Poppins Bold"/>
                  <a:sym typeface="Poppins Bold"/>
                </a:rPr>
                <a:t>70</a:t>
              </a:r>
              <a:r>
                <a:rPr kumimoji="0" lang="en-US" sz="2400" b="1" i="0" u="none" strike="noStrike" kern="1200" cap="none" spc="0" normalizeH="0" baseline="0" noProof="0" dirty="0">
                  <a:ln>
                    <a:noFill/>
                  </a:ln>
                  <a:solidFill>
                    <a:schemeClr val="bg1"/>
                  </a:solidFill>
                  <a:effectLst/>
                  <a:uLnTx/>
                  <a:uFillTx/>
                  <a:latin typeface="Montserrat" panose="02000505000000020004" pitchFamily="2" charset="0"/>
                  <a:ea typeface="Poppins Bold"/>
                  <a:cs typeface="Poppins Bold"/>
                  <a:sym typeface="Poppins Bold"/>
                </a:rPr>
                <a:t>0 </a:t>
              </a:r>
            </a:p>
            <a:p>
              <a:pPr marL="0" marR="0" lvl="0" indent="0" algn="ctr" defTabSz="914400" rtl="0" eaLnBrk="1" fontAlgn="auto" latinLnBrk="0" hangingPunct="1">
                <a:lnSpc>
                  <a:spcPts val="2045"/>
                </a:lnSpc>
                <a:spcBef>
                  <a:spcPct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Montserrat" panose="02000505000000020004" pitchFamily="2" charset="0"/>
                  <a:ea typeface="Poppins Bold"/>
                  <a:cs typeface="Poppins Bold"/>
                  <a:sym typeface="Poppins Bold"/>
                </a:rPr>
                <a:t>PRODUTORES</a:t>
              </a:r>
            </a:p>
          </p:txBody>
        </p:sp>
      </p:grpSp>
      <p:pic>
        <p:nvPicPr>
          <p:cNvPr id="6" name="Imagem 5">
            <a:extLst>
              <a:ext uri="{FF2B5EF4-FFF2-40B4-BE49-F238E27FC236}">
                <a16:creationId xmlns:a16="http://schemas.microsoft.com/office/drawing/2014/main" id="{F72AF42C-8F62-D27C-84C4-6835640663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9328" y="583460"/>
            <a:ext cx="5905698" cy="5905698"/>
          </a:xfrm>
          <a:prstGeom prst="rect">
            <a:avLst/>
          </a:prstGeom>
        </p:spPr>
      </p:pic>
    </p:spTree>
    <p:extLst>
      <p:ext uri="{BB962C8B-B14F-4D97-AF65-F5344CB8AC3E}">
        <p14:creationId xmlns:p14="http://schemas.microsoft.com/office/powerpoint/2010/main" val="1243839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flipH="1">
            <a:off x="7120690" y="1325333"/>
            <a:ext cx="4767189" cy="4768285"/>
          </a:xfrm>
          <a:prstGeom prst="ellipse">
            <a:avLst/>
          </a:prstGeom>
          <a:gradFill>
            <a:gsLst>
              <a:gs pos="0">
                <a:schemeClr val="accent1">
                  <a:alpha val="0"/>
                </a:schemeClr>
              </a:gs>
              <a:gs pos="100000">
                <a:schemeClr val="accent2"/>
              </a:gs>
            </a:gsLst>
            <a:path path="circle">
              <a:fillToRect l="50000" t="50000" r="50000" b="50000"/>
            </a:path>
            <a:tileRect/>
          </a:gradFill>
          <a:ln w="12700" cap="sq">
            <a:noFill/>
            <a:miter/>
          </a:ln>
        </p:spPr>
        <p:txBody>
          <a:bodyPr vert="horz" wrap="square" lIns="91440" tIns="45720" rIns="91440" bIns="45720" rtlCol="0" anchor="ctr"/>
          <a:lstStyle/>
          <a:p>
            <a:pPr algn="ctr"/>
            <a:endParaRPr kumimoji="1" lang="zh-CN" altLang="en-US"/>
          </a:p>
        </p:txBody>
      </p:sp>
      <p:sp>
        <p:nvSpPr>
          <p:cNvPr id="6" name="标题 1"/>
          <p:cNvSpPr txBox="1"/>
          <p:nvPr/>
        </p:nvSpPr>
        <p:spPr>
          <a:xfrm rot="13835411">
            <a:off x="10751734" y="5571202"/>
            <a:ext cx="1332000" cy="900000"/>
          </a:xfrm>
          <a:custGeom>
            <a:avLst/>
            <a:gdLst>
              <a:gd name="connsiteX0" fmla="*/ 396000 w 1566967"/>
              <a:gd name="connsiteY0" fmla="*/ 480043 h 1080000"/>
              <a:gd name="connsiteX1" fmla="*/ 198000 w 1566967"/>
              <a:gd name="connsiteY1" fmla="*/ 678043 h 1080000"/>
              <a:gd name="connsiteX2" fmla="*/ 396000 w 1566967"/>
              <a:gd name="connsiteY2" fmla="*/ 876043 h 1080000"/>
              <a:gd name="connsiteX3" fmla="*/ 536007 w 1566967"/>
              <a:gd name="connsiteY3" fmla="*/ 818050 h 1080000"/>
              <a:gd name="connsiteX4" fmla="*/ 552753 w 1566967"/>
              <a:gd name="connsiteY4" fmla="*/ 793212 h 1080000"/>
              <a:gd name="connsiteX5" fmla="*/ 529403 w 1566967"/>
              <a:gd name="connsiteY5" fmla="*/ 750193 h 1080000"/>
              <a:gd name="connsiteX6" fmla="*/ 486967 w 1566967"/>
              <a:gd name="connsiteY6" fmla="*/ 540000 h 1080000"/>
              <a:gd name="connsiteX7" fmla="*/ 490273 w 1566967"/>
              <a:gd name="connsiteY7" fmla="*/ 507202 h 1080000"/>
              <a:gd name="connsiteX8" fmla="*/ 473070 w 1566967"/>
              <a:gd name="connsiteY8" fmla="*/ 495603 h 1080000"/>
              <a:gd name="connsiteX9" fmla="*/ 396000 w 1566967"/>
              <a:gd name="connsiteY9" fmla="*/ 480043 h 1080000"/>
              <a:gd name="connsiteX10" fmla="*/ 1026967 w 1566967"/>
              <a:gd name="connsiteY10" fmla="*/ 270000 h 1080000"/>
              <a:gd name="connsiteX11" fmla="*/ 762452 w 1566967"/>
              <a:gd name="connsiteY11" fmla="*/ 485586 h 1080000"/>
              <a:gd name="connsiteX12" fmla="*/ 758949 w 1566967"/>
              <a:gd name="connsiteY12" fmla="*/ 520343 h 1080000"/>
              <a:gd name="connsiteX13" fmla="*/ 760880 w 1566967"/>
              <a:gd name="connsiteY13" fmla="*/ 523902 h 1080000"/>
              <a:gd name="connsiteX14" fmla="*/ 783955 w 1566967"/>
              <a:gd name="connsiteY14" fmla="*/ 598235 h 1080000"/>
              <a:gd name="connsiteX15" fmla="*/ 790524 w 1566967"/>
              <a:gd name="connsiteY15" fmla="*/ 663397 h 1080000"/>
              <a:gd name="connsiteX16" fmla="*/ 836048 w 1566967"/>
              <a:gd name="connsiteY16" fmla="*/ 730919 h 1080000"/>
              <a:gd name="connsiteX17" fmla="*/ 1026967 w 1566967"/>
              <a:gd name="connsiteY17" fmla="*/ 810000 h 1080000"/>
              <a:gd name="connsiteX18" fmla="*/ 1296967 w 1566967"/>
              <a:gd name="connsiteY18" fmla="*/ 540000 h 1080000"/>
              <a:gd name="connsiteX19" fmla="*/ 1026967 w 1566967"/>
              <a:gd name="connsiteY19" fmla="*/ 270000 h 1080000"/>
              <a:gd name="connsiteX20" fmla="*/ 1026967 w 1566967"/>
              <a:gd name="connsiteY20" fmla="*/ 0 h 1080000"/>
              <a:gd name="connsiteX21" fmla="*/ 1566967 w 1566967"/>
              <a:gd name="connsiteY21" fmla="*/ 540000 h 1080000"/>
              <a:gd name="connsiteX22" fmla="*/ 1026967 w 1566967"/>
              <a:gd name="connsiteY22" fmla="*/ 1080000 h 1080000"/>
              <a:gd name="connsiteX23" fmla="*/ 725048 w 1566967"/>
              <a:gd name="connsiteY23" fmla="*/ 987777 h 1080000"/>
              <a:gd name="connsiteX24" fmla="*/ 681285 w 1566967"/>
              <a:gd name="connsiteY24" fmla="*/ 951669 h 1080000"/>
              <a:gd name="connsiteX25" fmla="*/ 676014 w 1566967"/>
              <a:gd name="connsiteY25" fmla="*/ 958058 h 1080000"/>
              <a:gd name="connsiteX26" fmla="*/ 396000 w 1566967"/>
              <a:gd name="connsiteY26" fmla="*/ 1074043 h 1080000"/>
              <a:gd name="connsiteX27" fmla="*/ 0 w 1566967"/>
              <a:gd name="connsiteY27" fmla="*/ 678043 h 1080000"/>
              <a:gd name="connsiteX28" fmla="*/ 396000 w 1566967"/>
              <a:gd name="connsiteY28" fmla="*/ 282043 h 1080000"/>
              <a:gd name="connsiteX29" fmla="*/ 475808 w 1566967"/>
              <a:gd name="connsiteY29" fmla="*/ 290089 h 1080000"/>
              <a:gd name="connsiteX30" fmla="*/ 540125 w 1566967"/>
              <a:gd name="connsiteY30" fmla="*/ 310054 h 1080000"/>
              <a:gd name="connsiteX31" fmla="*/ 579190 w 1566967"/>
              <a:gd name="connsiteY31" fmla="*/ 238081 h 1080000"/>
              <a:gd name="connsiteX32" fmla="*/ 1026967 w 1566967"/>
              <a:gd name="connsiteY32" fmla="*/ 0 h 1080000"/>
            </a:gdLst>
            <a:ahLst/>
            <a:cxnLst/>
            <a:rect l="l" t="t" r="r" b="b"/>
            <a:pathLst>
              <a:path w="1566967" h="1080000">
                <a:moveTo>
                  <a:pt x="396000" y="480043"/>
                </a:moveTo>
                <a:cubicBezTo>
                  <a:pt x="286648" y="480043"/>
                  <a:pt x="198000" y="568691"/>
                  <a:pt x="198000" y="678043"/>
                </a:cubicBezTo>
                <a:cubicBezTo>
                  <a:pt x="198000" y="787395"/>
                  <a:pt x="286648" y="876043"/>
                  <a:pt x="396000" y="876043"/>
                </a:cubicBezTo>
                <a:cubicBezTo>
                  <a:pt x="450676" y="876043"/>
                  <a:pt x="500176" y="853881"/>
                  <a:pt x="536007" y="818050"/>
                </a:cubicBezTo>
                <a:lnTo>
                  <a:pt x="552753" y="793212"/>
                </a:lnTo>
                <a:lnTo>
                  <a:pt x="529403" y="750193"/>
                </a:lnTo>
                <a:cubicBezTo>
                  <a:pt x="502077" y="685588"/>
                  <a:pt x="486967" y="614559"/>
                  <a:pt x="486967" y="540000"/>
                </a:cubicBezTo>
                <a:lnTo>
                  <a:pt x="490273" y="507202"/>
                </a:lnTo>
                <a:lnTo>
                  <a:pt x="473070" y="495603"/>
                </a:lnTo>
                <a:cubicBezTo>
                  <a:pt x="449382" y="485584"/>
                  <a:pt x="423338" y="480043"/>
                  <a:pt x="396000" y="480043"/>
                </a:cubicBezTo>
                <a:close/>
                <a:moveTo>
                  <a:pt x="1026967" y="270000"/>
                </a:moveTo>
                <a:cubicBezTo>
                  <a:pt x="896490" y="270000"/>
                  <a:pt x="787629" y="362551"/>
                  <a:pt x="762452" y="485586"/>
                </a:cubicBezTo>
                <a:lnTo>
                  <a:pt x="758949" y="520343"/>
                </a:lnTo>
                <a:lnTo>
                  <a:pt x="760880" y="523902"/>
                </a:lnTo>
                <a:cubicBezTo>
                  <a:pt x="770900" y="547590"/>
                  <a:pt x="778680" y="572457"/>
                  <a:pt x="783955" y="598235"/>
                </a:cubicBezTo>
                <a:lnTo>
                  <a:pt x="790524" y="663397"/>
                </a:lnTo>
                <a:lnTo>
                  <a:pt x="836048" y="730919"/>
                </a:lnTo>
                <a:cubicBezTo>
                  <a:pt x="884909" y="779780"/>
                  <a:pt x="952409" y="810000"/>
                  <a:pt x="1026967" y="810000"/>
                </a:cubicBezTo>
                <a:cubicBezTo>
                  <a:pt x="1176084" y="810000"/>
                  <a:pt x="1296967" y="689117"/>
                  <a:pt x="1296967" y="540000"/>
                </a:cubicBezTo>
                <a:cubicBezTo>
                  <a:pt x="1296967" y="390883"/>
                  <a:pt x="1176084" y="270000"/>
                  <a:pt x="1026967" y="270000"/>
                </a:cubicBezTo>
                <a:close/>
                <a:moveTo>
                  <a:pt x="1026967" y="0"/>
                </a:moveTo>
                <a:cubicBezTo>
                  <a:pt x="1325201" y="0"/>
                  <a:pt x="1566967" y="241766"/>
                  <a:pt x="1566967" y="540000"/>
                </a:cubicBezTo>
                <a:cubicBezTo>
                  <a:pt x="1566967" y="838234"/>
                  <a:pt x="1325201" y="1080000"/>
                  <a:pt x="1026967" y="1080000"/>
                </a:cubicBezTo>
                <a:cubicBezTo>
                  <a:pt x="915129" y="1080000"/>
                  <a:pt x="811232" y="1046002"/>
                  <a:pt x="725048" y="987777"/>
                </a:cubicBezTo>
                <a:lnTo>
                  <a:pt x="681285" y="951669"/>
                </a:lnTo>
                <a:lnTo>
                  <a:pt x="676014" y="958058"/>
                </a:lnTo>
                <a:cubicBezTo>
                  <a:pt x="604353" y="1029720"/>
                  <a:pt x="505353" y="1074043"/>
                  <a:pt x="396000" y="1074043"/>
                </a:cubicBezTo>
                <a:cubicBezTo>
                  <a:pt x="177295" y="1074043"/>
                  <a:pt x="0" y="896748"/>
                  <a:pt x="0" y="678043"/>
                </a:cubicBezTo>
                <a:cubicBezTo>
                  <a:pt x="0" y="459338"/>
                  <a:pt x="177295" y="282043"/>
                  <a:pt x="396000" y="282043"/>
                </a:cubicBezTo>
                <a:cubicBezTo>
                  <a:pt x="423338" y="282043"/>
                  <a:pt x="450029" y="284814"/>
                  <a:pt x="475808" y="290089"/>
                </a:cubicBezTo>
                <a:lnTo>
                  <a:pt x="540125" y="310054"/>
                </a:lnTo>
                <a:lnTo>
                  <a:pt x="579190" y="238081"/>
                </a:lnTo>
                <a:cubicBezTo>
                  <a:pt x="676232" y="94440"/>
                  <a:pt x="840571" y="0"/>
                  <a:pt x="1026967" y="0"/>
                </a:cubicBezTo>
                <a:close/>
              </a:path>
            </a:pathLst>
          </a:custGeom>
          <a:gradFill>
            <a:gsLst>
              <a:gs pos="0">
                <a:schemeClr val="accent1">
                  <a:alpha val="0"/>
                </a:schemeClr>
              </a:gs>
              <a:gs pos="100000">
                <a:schemeClr val="accent2"/>
              </a:gs>
            </a:gsLst>
            <a:path path="circle">
              <a:fillToRect r="100000" b="100000"/>
            </a:path>
            <a:tileRect l="-100000" t="-100000"/>
          </a:gradFill>
          <a:ln w="12700" cap="sq">
            <a:noFill/>
            <a:miter/>
          </a:ln>
        </p:spPr>
        <p:txBody>
          <a:bodyPr vert="horz" wrap="square" lIns="91440" tIns="45720" rIns="91440" bIns="45720" rtlCol="0" anchor="ctr"/>
          <a:lstStyle/>
          <a:p>
            <a:pPr algn="ctr"/>
            <a:endParaRPr kumimoji="1" lang="zh-CN" altLang="en-US"/>
          </a:p>
        </p:txBody>
      </p:sp>
      <p:sp>
        <p:nvSpPr>
          <p:cNvPr id="7" name="标题 1"/>
          <p:cNvSpPr txBox="1"/>
          <p:nvPr/>
        </p:nvSpPr>
        <p:spPr>
          <a:xfrm>
            <a:off x="0" y="5329237"/>
            <a:ext cx="1023937" cy="1528763"/>
          </a:xfrm>
          <a:custGeom>
            <a:avLst/>
            <a:gdLst>
              <a:gd name="connsiteX0" fmla="*/ 0 w 1023937"/>
              <a:gd name="connsiteY0" fmla="*/ 0 h 1528763"/>
              <a:gd name="connsiteX1" fmla="*/ 1023937 w 1023937"/>
              <a:gd name="connsiteY1" fmla="*/ 1050132 h 1528763"/>
              <a:gd name="connsiteX2" fmla="*/ 943471 w 1023937"/>
              <a:gd name="connsiteY2" fmla="*/ 1458891 h 1528763"/>
              <a:gd name="connsiteX3" fmla="*/ 910651 w 1023937"/>
              <a:gd name="connsiteY3" fmla="*/ 1528763 h 1528763"/>
              <a:gd name="connsiteX4" fmla="*/ 230262 w 1023937"/>
              <a:gd name="connsiteY4" fmla="*/ 1528763 h 1528763"/>
              <a:gd name="connsiteX5" fmla="*/ 265473 w 1023937"/>
              <a:gd name="connsiteY5" fmla="*/ 1510384 h 1528763"/>
              <a:gd name="connsiteX6" fmla="*/ 511967 w 1023937"/>
              <a:gd name="connsiteY6" fmla="*/ 1050132 h 1528763"/>
              <a:gd name="connsiteX7" fmla="*/ 103178 w 1023937"/>
              <a:gd name="connsiteY7" fmla="*/ 522903 h 1528763"/>
              <a:gd name="connsiteX8" fmla="*/ 0 w 1023937"/>
              <a:gd name="connsiteY8" fmla="*/ 511969 h 1528763"/>
            </a:gdLst>
            <a:ahLst/>
            <a:cxnLst/>
            <a:rect l="l" t="t" r="r" b="b"/>
            <a:pathLst>
              <a:path w="1023937" h="1528763">
                <a:moveTo>
                  <a:pt x="0" y="0"/>
                </a:moveTo>
                <a:cubicBezTo>
                  <a:pt x="565505" y="0"/>
                  <a:pt x="1023937" y="470160"/>
                  <a:pt x="1023937" y="1050132"/>
                </a:cubicBezTo>
                <a:cubicBezTo>
                  <a:pt x="1023937" y="1195125"/>
                  <a:pt x="995285" y="1333255"/>
                  <a:pt x="943471" y="1458891"/>
                </a:cubicBezTo>
                <a:lnTo>
                  <a:pt x="910651" y="1528763"/>
                </a:lnTo>
                <a:lnTo>
                  <a:pt x="230262" y="1528763"/>
                </a:lnTo>
                <a:lnTo>
                  <a:pt x="265473" y="1510384"/>
                </a:lnTo>
                <a:cubicBezTo>
                  <a:pt x="413252" y="1415997"/>
                  <a:pt x="511967" y="1245183"/>
                  <a:pt x="511967" y="1050132"/>
                </a:cubicBezTo>
                <a:cubicBezTo>
                  <a:pt x="511967" y="790066"/>
                  <a:pt x="336474" y="573085"/>
                  <a:pt x="103178" y="522903"/>
                </a:cubicBezTo>
                <a:lnTo>
                  <a:pt x="0" y="511969"/>
                </a:lnTo>
                <a:close/>
              </a:path>
            </a:pathLst>
          </a:custGeom>
          <a:gradFill>
            <a:gsLst>
              <a:gs pos="0">
                <a:schemeClr val="accent1">
                  <a:alpha val="0"/>
                </a:schemeClr>
              </a:gs>
              <a:gs pos="100000">
                <a:schemeClr val="accent2"/>
              </a:gs>
            </a:gsLst>
            <a:path path="circle">
              <a:fillToRect r="100000" b="100000"/>
            </a:path>
            <a:tileRect l="-100000" t="-100000"/>
          </a:gradFill>
          <a:ln w="12700" cap="sq">
            <a:noFill/>
            <a:miter/>
          </a:ln>
        </p:spPr>
        <p:txBody>
          <a:bodyPr vert="horz" wrap="square" lIns="91440" tIns="45720" rIns="91440" bIns="45720" rtlCol="0" anchor="ctr"/>
          <a:lstStyle/>
          <a:p>
            <a:pPr algn="ctr"/>
            <a:endParaRPr kumimoji="1" lang="zh-CN" altLang="en-US"/>
          </a:p>
        </p:txBody>
      </p:sp>
      <p:sp>
        <p:nvSpPr>
          <p:cNvPr id="8" name="标题 1"/>
          <p:cNvSpPr txBox="1"/>
          <p:nvPr/>
        </p:nvSpPr>
        <p:spPr>
          <a:xfrm>
            <a:off x="1" y="1"/>
            <a:ext cx="628647" cy="658215"/>
          </a:xfrm>
          <a:custGeom>
            <a:avLst/>
            <a:gdLst>
              <a:gd name="connsiteX0" fmla="*/ 329403 w 628647"/>
              <a:gd name="connsiteY0" fmla="*/ 0 h 658215"/>
              <a:gd name="connsiteX1" fmla="*/ 596773 w 628647"/>
              <a:gd name="connsiteY1" fmla="*/ 0 h 658215"/>
              <a:gd name="connsiteX2" fmla="*/ 619116 w 628647"/>
              <a:gd name="connsiteY2" fmla="*/ 74538 h 658215"/>
              <a:gd name="connsiteX3" fmla="*/ 628647 w 628647"/>
              <a:gd name="connsiteY3" fmla="*/ 172439 h 658215"/>
              <a:gd name="connsiteX4" fmla="*/ 159541 w 628647"/>
              <a:gd name="connsiteY4" fmla="*/ 658215 h 658215"/>
              <a:gd name="connsiteX5" fmla="*/ 65000 w 628647"/>
              <a:gd name="connsiteY5" fmla="*/ 648346 h 658215"/>
              <a:gd name="connsiteX6" fmla="*/ 0 w 628647"/>
              <a:gd name="connsiteY6" fmla="*/ 627452 h 658215"/>
              <a:gd name="connsiteX7" fmla="*/ 0 w 628647"/>
              <a:gd name="connsiteY7" fmla="*/ 354639 h 658215"/>
              <a:gd name="connsiteX8" fmla="*/ 68242 w 628647"/>
              <a:gd name="connsiteY8" fmla="*/ 403920 h 658215"/>
              <a:gd name="connsiteX9" fmla="*/ 159541 w 628647"/>
              <a:gd name="connsiteY9" fmla="*/ 423662 h 658215"/>
              <a:gd name="connsiteX10" fmla="*/ 394094 w 628647"/>
              <a:gd name="connsiteY10" fmla="*/ 172439 h 658215"/>
              <a:gd name="connsiteX11" fmla="*/ 354036 w 628647"/>
              <a:gd name="connsiteY11" fmla="*/ 31978 h 658215"/>
            </a:gdLst>
            <a:ahLst/>
            <a:cxnLst/>
            <a:rect l="l" t="t" r="r" b="b"/>
            <a:pathLst>
              <a:path w="628647" h="658215">
                <a:moveTo>
                  <a:pt x="329403" y="0"/>
                </a:moveTo>
                <a:lnTo>
                  <a:pt x="596773" y="0"/>
                </a:lnTo>
                <a:lnTo>
                  <a:pt x="619116" y="74538"/>
                </a:lnTo>
                <a:cubicBezTo>
                  <a:pt x="625365" y="106161"/>
                  <a:pt x="628647" y="138903"/>
                  <a:pt x="628647" y="172439"/>
                </a:cubicBezTo>
                <a:cubicBezTo>
                  <a:pt x="628647" y="440726"/>
                  <a:pt x="418621" y="658215"/>
                  <a:pt x="159541" y="658215"/>
                </a:cubicBezTo>
                <a:cubicBezTo>
                  <a:pt x="127156" y="658215"/>
                  <a:pt x="95537" y="654817"/>
                  <a:pt x="65000" y="648346"/>
                </a:cubicBezTo>
                <a:lnTo>
                  <a:pt x="0" y="627452"/>
                </a:lnTo>
                <a:lnTo>
                  <a:pt x="0" y="354639"/>
                </a:lnTo>
                <a:lnTo>
                  <a:pt x="68242" y="403920"/>
                </a:lnTo>
                <a:cubicBezTo>
                  <a:pt x="96304" y="416632"/>
                  <a:pt x="127156" y="423662"/>
                  <a:pt x="159541" y="423662"/>
                </a:cubicBezTo>
                <a:cubicBezTo>
                  <a:pt x="289081" y="423662"/>
                  <a:pt x="394094" y="311186"/>
                  <a:pt x="394094" y="172439"/>
                </a:cubicBezTo>
                <a:cubicBezTo>
                  <a:pt x="394094" y="120409"/>
                  <a:pt x="379327" y="72073"/>
                  <a:pt x="354036" y="31978"/>
                </a:cubicBezTo>
                <a:close/>
              </a:path>
            </a:pathLst>
          </a:custGeom>
          <a:gradFill>
            <a:gsLst>
              <a:gs pos="0">
                <a:schemeClr val="accent1">
                  <a:alpha val="0"/>
                </a:schemeClr>
              </a:gs>
              <a:gs pos="100000">
                <a:schemeClr val="accent2"/>
              </a:gs>
            </a:gsLst>
            <a:path path="circle">
              <a:fillToRect r="100000" b="100000"/>
            </a:path>
            <a:tileRect l="-100000" t="-100000"/>
          </a:gradFill>
          <a:ln w="12700" cap="sq">
            <a:noFill/>
            <a:miter/>
          </a:ln>
        </p:spPr>
        <p:txBody>
          <a:bodyPr vert="horz" wrap="square" lIns="91440" tIns="45720" rIns="91440" bIns="45720" rtlCol="0" anchor="ctr"/>
          <a:lstStyle/>
          <a:p>
            <a:pPr algn="ctr"/>
            <a:endParaRPr kumimoji="1" lang="zh-CN" altLang="en-US"/>
          </a:p>
        </p:txBody>
      </p:sp>
      <p:sp>
        <p:nvSpPr>
          <p:cNvPr id="9" name="标题 1"/>
          <p:cNvSpPr txBox="1"/>
          <p:nvPr/>
        </p:nvSpPr>
        <p:spPr>
          <a:xfrm>
            <a:off x="154285" y="2329584"/>
            <a:ext cx="6765024" cy="1349787"/>
          </a:xfrm>
          <a:prstGeom prst="rect">
            <a:avLst/>
          </a:prstGeom>
          <a:noFill/>
          <a:ln>
            <a:noFill/>
          </a:ln>
        </p:spPr>
        <p:txBody>
          <a:bodyPr vert="horz" wrap="square" lIns="91440" tIns="45720" rIns="91440" bIns="45720" rtlCol="0" anchor="t"/>
          <a:lstStyle/>
          <a:p>
            <a:pPr algn="l"/>
            <a:r>
              <a:rPr kumimoji="1" lang="en-US" altLang="zh-CN" sz="3400">
                <a:ln w="12700">
                  <a:noFill/>
                </a:ln>
                <a:solidFill>
                  <a:srgbClr val="000000">
                    <a:alpha val="100000"/>
                  </a:srgbClr>
                </a:solidFill>
                <a:latin typeface="poppins-bold"/>
                <a:ea typeface="poppins-bold"/>
                <a:cs typeface="poppins-bold"/>
              </a:rPr>
              <a:t>Mercado </a:t>
            </a:r>
            <a:r>
              <a:rPr kumimoji="1" lang="en-US" altLang="zh-CN" sz="3400" err="1">
                <a:ln w="12700">
                  <a:noFill/>
                </a:ln>
                <a:solidFill>
                  <a:srgbClr val="000000">
                    <a:alpha val="100000"/>
                  </a:srgbClr>
                </a:solidFill>
                <a:latin typeface="poppins-bold"/>
                <a:ea typeface="poppins-bold"/>
                <a:cs typeface="poppins-bold"/>
              </a:rPr>
              <a:t>Brasileiro</a:t>
            </a:r>
            <a:r>
              <a:rPr kumimoji="1" lang="en-US" altLang="zh-CN" sz="3400">
                <a:ln w="12700">
                  <a:noFill/>
                </a:ln>
                <a:solidFill>
                  <a:srgbClr val="000000">
                    <a:alpha val="100000"/>
                  </a:srgbClr>
                </a:solidFill>
                <a:latin typeface="poppins-bold"/>
                <a:ea typeface="poppins-bold"/>
                <a:cs typeface="poppins-bold"/>
              </a:rPr>
              <a:t> de Flores e </a:t>
            </a:r>
            <a:r>
              <a:rPr kumimoji="1" lang="en-US" altLang="zh-CN" sz="3400" err="1">
                <a:ln w="12700">
                  <a:noFill/>
                </a:ln>
                <a:solidFill>
                  <a:srgbClr val="000000">
                    <a:alpha val="100000"/>
                  </a:srgbClr>
                </a:solidFill>
                <a:latin typeface="poppins-bold"/>
                <a:ea typeface="poppins-bold"/>
                <a:cs typeface="poppins-bold"/>
              </a:rPr>
              <a:t>Plantas</a:t>
            </a:r>
            <a:r>
              <a:rPr kumimoji="1" lang="en-US" altLang="zh-CN" sz="3400">
                <a:ln w="12700">
                  <a:noFill/>
                </a:ln>
                <a:solidFill>
                  <a:srgbClr val="000000">
                    <a:alpha val="100000"/>
                  </a:srgbClr>
                </a:solidFill>
                <a:latin typeface="poppins-bold"/>
                <a:ea typeface="poppins-bold"/>
                <a:cs typeface="poppins-bold"/>
              </a:rPr>
              <a:t> </a:t>
            </a:r>
            <a:r>
              <a:rPr kumimoji="1" lang="en-US" altLang="zh-CN" sz="3400" err="1">
                <a:ln w="12700">
                  <a:noFill/>
                </a:ln>
                <a:solidFill>
                  <a:srgbClr val="000000">
                    <a:alpha val="100000"/>
                  </a:srgbClr>
                </a:solidFill>
                <a:latin typeface="poppins-bold"/>
                <a:ea typeface="poppins-bold"/>
                <a:cs typeface="poppins-bold"/>
              </a:rPr>
              <a:t>Ornamentais</a:t>
            </a:r>
            <a:endParaRPr kumimoji="1" lang="zh-CN" altLang="en-US"/>
          </a:p>
        </p:txBody>
      </p:sp>
      <p:sp>
        <p:nvSpPr>
          <p:cNvPr id="10" name="标题 1"/>
          <p:cNvSpPr txBox="1"/>
          <p:nvPr/>
        </p:nvSpPr>
        <p:spPr>
          <a:xfrm>
            <a:off x="1225184" y="-17849"/>
            <a:ext cx="2097259" cy="2429181"/>
          </a:xfrm>
          <a:prstGeom prst="rect">
            <a:avLst/>
          </a:prstGeom>
          <a:noFill/>
          <a:ln>
            <a:noFill/>
          </a:ln>
        </p:spPr>
        <p:txBody>
          <a:bodyPr vert="horz" wrap="square" lIns="91440" tIns="45720" rIns="91440" bIns="45720" rtlCol="0" anchor="b"/>
          <a:lstStyle/>
          <a:p>
            <a:pPr algn="l"/>
            <a:r>
              <a:rPr kumimoji="1" lang="en-US" altLang="zh-CN" sz="11500">
                <a:ln w="12700">
                  <a:noFill/>
                </a:ln>
                <a:solidFill>
                  <a:srgbClr val="549E39">
                    <a:alpha val="100000"/>
                  </a:srgbClr>
                </a:solidFill>
                <a:latin typeface="poppins-bold"/>
                <a:ea typeface="poppins-bold"/>
                <a:cs typeface="poppins-bold"/>
              </a:rPr>
              <a:t> 02</a:t>
            </a:r>
            <a:endParaRPr kumimoji="1" lang="zh-CN" altLang="en-US"/>
          </a:p>
        </p:txBody>
      </p:sp>
      <p:sp>
        <p:nvSpPr>
          <p:cNvPr id="11" name="标题 1"/>
          <p:cNvSpPr txBox="1"/>
          <p:nvPr/>
        </p:nvSpPr>
        <p:spPr>
          <a:xfrm>
            <a:off x="7308133" y="1598412"/>
            <a:ext cx="4222125" cy="4222125"/>
          </a:xfrm>
          <a:prstGeom prst="ellipse">
            <a:avLst/>
          </a:prstGeom>
          <a:gradFill>
            <a:gsLst>
              <a:gs pos="0">
                <a:schemeClr val="accent1"/>
              </a:gs>
              <a:gs pos="100000">
                <a:schemeClr val="accent2"/>
              </a:gs>
            </a:gsLst>
            <a:lin ang="5400000" scaled="0"/>
          </a:gradFill>
          <a:ln w="12700" cap="sq">
            <a:noFill/>
            <a:miter/>
          </a:ln>
        </p:spPr>
        <p:txBody>
          <a:bodyPr vert="horz" wrap="square" lIns="91440" tIns="45720" rIns="91440" bIns="45720" rtlCol="0" anchor="ctr"/>
          <a:lstStyle/>
          <a:p>
            <a:pPr algn="ctr"/>
            <a:endParaRPr kumimoji="1" lang="zh-CN" altLang="en-US"/>
          </a:p>
        </p:txBody>
      </p:sp>
      <p:sp>
        <p:nvSpPr>
          <p:cNvPr id="12" name="标题 1"/>
          <p:cNvSpPr txBox="1"/>
          <p:nvPr/>
        </p:nvSpPr>
        <p:spPr>
          <a:xfrm>
            <a:off x="3669932" y="980514"/>
            <a:ext cx="1617587" cy="847507"/>
          </a:xfrm>
          <a:custGeom>
            <a:avLst/>
            <a:gdLst>
              <a:gd name="connsiteX0" fmla="*/ 1579064 w 1617587"/>
              <a:gd name="connsiteY0" fmla="*/ 770461 h 847507"/>
              <a:gd name="connsiteX1" fmla="*/ 1617587 w 1617587"/>
              <a:gd name="connsiteY1" fmla="*/ 808984 h 847507"/>
              <a:gd name="connsiteX2" fmla="*/ 1579064 w 1617587"/>
              <a:gd name="connsiteY2" fmla="*/ 847507 h 847507"/>
              <a:gd name="connsiteX3" fmla="*/ 1540541 w 1617587"/>
              <a:gd name="connsiteY3" fmla="*/ 808984 h 847507"/>
              <a:gd name="connsiteX4" fmla="*/ 1579064 w 1617587"/>
              <a:gd name="connsiteY4" fmla="*/ 770461 h 847507"/>
              <a:gd name="connsiteX5" fmla="*/ 1425010 w 1617587"/>
              <a:gd name="connsiteY5" fmla="*/ 770461 h 847507"/>
              <a:gd name="connsiteX6" fmla="*/ 1463533 w 1617587"/>
              <a:gd name="connsiteY6" fmla="*/ 808984 h 847507"/>
              <a:gd name="connsiteX7" fmla="*/ 1425010 w 1617587"/>
              <a:gd name="connsiteY7" fmla="*/ 847507 h 847507"/>
              <a:gd name="connsiteX8" fmla="*/ 1386487 w 1617587"/>
              <a:gd name="connsiteY8" fmla="*/ 808984 h 847507"/>
              <a:gd name="connsiteX9" fmla="*/ 1425010 w 1617587"/>
              <a:gd name="connsiteY9" fmla="*/ 770461 h 847507"/>
              <a:gd name="connsiteX10" fmla="*/ 1270956 w 1617587"/>
              <a:gd name="connsiteY10" fmla="*/ 770461 h 847507"/>
              <a:gd name="connsiteX11" fmla="*/ 1309479 w 1617587"/>
              <a:gd name="connsiteY11" fmla="*/ 808984 h 847507"/>
              <a:gd name="connsiteX12" fmla="*/ 1270956 w 1617587"/>
              <a:gd name="connsiteY12" fmla="*/ 847507 h 847507"/>
              <a:gd name="connsiteX13" fmla="*/ 1232433 w 1617587"/>
              <a:gd name="connsiteY13" fmla="*/ 808984 h 847507"/>
              <a:gd name="connsiteX14" fmla="*/ 1270956 w 1617587"/>
              <a:gd name="connsiteY14" fmla="*/ 770461 h 847507"/>
              <a:gd name="connsiteX15" fmla="*/ 1116902 w 1617587"/>
              <a:gd name="connsiteY15" fmla="*/ 770461 h 847507"/>
              <a:gd name="connsiteX16" fmla="*/ 1155425 w 1617587"/>
              <a:gd name="connsiteY16" fmla="*/ 808984 h 847507"/>
              <a:gd name="connsiteX17" fmla="*/ 1116902 w 1617587"/>
              <a:gd name="connsiteY17" fmla="*/ 847507 h 847507"/>
              <a:gd name="connsiteX18" fmla="*/ 1078379 w 1617587"/>
              <a:gd name="connsiteY18" fmla="*/ 808984 h 847507"/>
              <a:gd name="connsiteX19" fmla="*/ 1116902 w 1617587"/>
              <a:gd name="connsiteY19" fmla="*/ 770461 h 847507"/>
              <a:gd name="connsiteX20" fmla="*/ 962847 w 1617587"/>
              <a:gd name="connsiteY20" fmla="*/ 770461 h 847507"/>
              <a:gd name="connsiteX21" fmla="*/ 1001370 w 1617587"/>
              <a:gd name="connsiteY21" fmla="*/ 808984 h 847507"/>
              <a:gd name="connsiteX22" fmla="*/ 962847 w 1617587"/>
              <a:gd name="connsiteY22" fmla="*/ 847507 h 847507"/>
              <a:gd name="connsiteX23" fmla="*/ 924324 w 1617587"/>
              <a:gd name="connsiteY23" fmla="*/ 808984 h 847507"/>
              <a:gd name="connsiteX24" fmla="*/ 962847 w 1617587"/>
              <a:gd name="connsiteY24" fmla="*/ 770461 h 847507"/>
              <a:gd name="connsiteX25" fmla="*/ 808793 w 1617587"/>
              <a:gd name="connsiteY25" fmla="*/ 770461 h 847507"/>
              <a:gd name="connsiteX26" fmla="*/ 847316 w 1617587"/>
              <a:gd name="connsiteY26" fmla="*/ 808984 h 847507"/>
              <a:gd name="connsiteX27" fmla="*/ 808793 w 1617587"/>
              <a:gd name="connsiteY27" fmla="*/ 847507 h 847507"/>
              <a:gd name="connsiteX28" fmla="*/ 770270 w 1617587"/>
              <a:gd name="connsiteY28" fmla="*/ 808984 h 847507"/>
              <a:gd name="connsiteX29" fmla="*/ 808793 w 1617587"/>
              <a:gd name="connsiteY29" fmla="*/ 770461 h 847507"/>
              <a:gd name="connsiteX30" fmla="*/ 654740 w 1617587"/>
              <a:gd name="connsiteY30" fmla="*/ 770461 h 847507"/>
              <a:gd name="connsiteX31" fmla="*/ 693263 w 1617587"/>
              <a:gd name="connsiteY31" fmla="*/ 808984 h 847507"/>
              <a:gd name="connsiteX32" fmla="*/ 654740 w 1617587"/>
              <a:gd name="connsiteY32" fmla="*/ 847507 h 847507"/>
              <a:gd name="connsiteX33" fmla="*/ 616217 w 1617587"/>
              <a:gd name="connsiteY33" fmla="*/ 808984 h 847507"/>
              <a:gd name="connsiteX34" fmla="*/ 654740 w 1617587"/>
              <a:gd name="connsiteY34" fmla="*/ 770461 h 847507"/>
              <a:gd name="connsiteX35" fmla="*/ 500685 w 1617587"/>
              <a:gd name="connsiteY35" fmla="*/ 770461 h 847507"/>
              <a:gd name="connsiteX36" fmla="*/ 539208 w 1617587"/>
              <a:gd name="connsiteY36" fmla="*/ 808984 h 847507"/>
              <a:gd name="connsiteX37" fmla="*/ 500685 w 1617587"/>
              <a:gd name="connsiteY37" fmla="*/ 847507 h 847507"/>
              <a:gd name="connsiteX38" fmla="*/ 462162 w 1617587"/>
              <a:gd name="connsiteY38" fmla="*/ 808984 h 847507"/>
              <a:gd name="connsiteX39" fmla="*/ 500685 w 1617587"/>
              <a:gd name="connsiteY39" fmla="*/ 770461 h 847507"/>
              <a:gd name="connsiteX40" fmla="*/ 346631 w 1617587"/>
              <a:gd name="connsiteY40" fmla="*/ 770461 h 847507"/>
              <a:gd name="connsiteX41" fmla="*/ 385154 w 1617587"/>
              <a:gd name="connsiteY41" fmla="*/ 808984 h 847507"/>
              <a:gd name="connsiteX42" fmla="*/ 346631 w 1617587"/>
              <a:gd name="connsiteY42" fmla="*/ 847507 h 847507"/>
              <a:gd name="connsiteX43" fmla="*/ 308108 w 1617587"/>
              <a:gd name="connsiteY43" fmla="*/ 808984 h 847507"/>
              <a:gd name="connsiteX44" fmla="*/ 346631 w 1617587"/>
              <a:gd name="connsiteY44" fmla="*/ 770461 h 847507"/>
              <a:gd name="connsiteX45" fmla="*/ 192577 w 1617587"/>
              <a:gd name="connsiteY45" fmla="*/ 770461 h 847507"/>
              <a:gd name="connsiteX46" fmla="*/ 231100 w 1617587"/>
              <a:gd name="connsiteY46" fmla="*/ 808984 h 847507"/>
              <a:gd name="connsiteX47" fmla="*/ 192577 w 1617587"/>
              <a:gd name="connsiteY47" fmla="*/ 847507 h 847507"/>
              <a:gd name="connsiteX48" fmla="*/ 154054 w 1617587"/>
              <a:gd name="connsiteY48" fmla="*/ 808984 h 847507"/>
              <a:gd name="connsiteX49" fmla="*/ 192577 w 1617587"/>
              <a:gd name="connsiteY49" fmla="*/ 770461 h 847507"/>
              <a:gd name="connsiteX50" fmla="*/ 38523 w 1617587"/>
              <a:gd name="connsiteY50" fmla="*/ 770461 h 847507"/>
              <a:gd name="connsiteX51" fmla="*/ 77046 w 1617587"/>
              <a:gd name="connsiteY51" fmla="*/ 808984 h 847507"/>
              <a:gd name="connsiteX52" fmla="*/ 38523 w 1617587"/>
              <a:gd name="connsiteY52" fmla="*/ 847507 h 847507"/>
              <a:gd name="connsiteX53" fmla="*/ 0 w 1617587"/>
              <a:gd name="connsiteY53" fmla="*/ 808984 h 847507"/>
              <a:gd name="connsiteX54" fmla="*/ 38523 w 1617587"/>
              <a:gd name="connsiteY54" fmla="*/ 770461 h 847507"/>
              <a:gd name="connsiteX55" fmla="*/ 1579064 w 1617587"/>
              <a:gd name="connsiteY55" fmla="*/ 616369 h 847507"/>
              <a:gd name="connsiteX56" fmla="*/ 1617587 w 1617587"/>
              <a:gd name="connsiteY56" fmla="*/ 654892 h 847507"/>
              <a:gd name="connsiteX57" fmla="*/ 1579064 w 1617587"/>
              <a:gd name="connsiteY57" fmla="*/ 693415 h 847507"/>
              <a:gd name="connsiteX58" fmla="*/ 1540541 w 1617587"/>
              <a:gd name="connsiteY58" fmla="*/ 654892 h 847507"/>
              <a:gd name="connsiteX59" fmla="*/ 1579064 w 1617587"/>
              <a:gd name="connsiteY59" fmla="*/ 616369 h 847507"/>
              <a:gd name="connsiteX60" fmla="*/ 1425010 w 1617587"/>
              <a:gd name="connsiteY60" fmla="*/ 616369 h 847507"/>
              <a:gd name="connsiteX61" fmla="*/ 1463533 w 1617587"/>
              <a:gd name="connsiteY61" fmla="*/ 654892 h 847507"/>
              <a:gd name="connsiteX62" fmla="*/ 1425010 w 1617587"/>
              <a:gd name="connsiteY62" fmla="*/ 693415 h 847507"/>
              <a:gd name="connsiteX63" fmla="*/ 1386487 w 1617587"/>
              <a:gd name="connsiteY63" fmla="*/ 654892 h 847507"/>
              <a:gd name="connsiteX64" fmla="*/ 1425010 w 1617587"/>
              <a:gd name="connsiteY64" fmla="*/ 616369 h 847507"/>
              <a:gd name="connsiteX65" fmla="*/ 1270956 w 1617587"/>
              <a:gd name="connsiteY65" fmla="*/ 616369 h 847507"/>
              <a:gd name="connsiteX66" fmla="*/ 1309479 w 1617587"/>
              <a:gd name="connsiteY66" fmla="*/ 654892 h 847507"/>
              <a:gd name="connsiteX67" fmla="*/ 1270956 w 1617587"/>
              <a:gd name="connsiteY67" fmla="*/ 693415 h 847507"/>
              <a:gd name="connsiteX68" fmla="*/ 1232433 w 1617587"/>
              <a:gd name="connsiteY68" fmla="*/ 654892 h 847507"/>
              <a:gd name="connsiteX69" fmla="*/ 1270956 w 1617587"/>
              <a:gd name="connsiteY69" fmla="*/ 616369 h 847507"/>
              <a:gd name="connsiteX70" fmla="*/ 1116902 w 1617587"/>
              <a:gd name="connsiteY70" fmla="*/ 616369 h 847507"/>
              <a:gd name="connsiteX71" fmla="*/ 1155425 w 1617587"/>
              <a:gd name="connsiteY71" fmla="*/ 654892 h 847507"/>
              <a:gd name="connsiteX72" fmla="*/ 1116902 w 1617587"/>
              <a:gd name="connsiteY72" fmla="*/ 693415 h 847507"/>
              <a:gd name="connsiteX73" fmla="*/ 1078379 w 1617587"/>
              <a:gd name="connsiteY73" fmla="*/ 654892 h 847507"/>
              <a:gd name="connsiteX74" fmla="*/ 1116902 w 1617587"/>
              <a:gd name="connsiteY74" fmla="*/ 616369 h 847507"/>
              <a:gd name="connsiteX75" fmla="*/ 962847 w 1617587"/>
              <a:gd name="connsiteY75" fmla="*/ 616369 h 847507"/>
              <a:gd name="connsiteX76" fmla="*/ 1001370 w 1617587"/>
              <a:gd name="connsiteY76" fmla="*/ 654892 h 847507"/>
              <a:gd name="connsiteX77" fmla="*/ 962847 w 1617587"/>
              <a:gd name="connsiteY77" fmla="*/ 693415 h 847507"/>
              <a:gd name="connsiteX78" fmla="*/ 924324 w 1617587"/>
              <a:gd name="connsiteY78" fmla="*/ 654892 h 847507"/>
              <a:gd name="connsiteX79" fmla="*/ 962847 w 1617587"/>
              <a:gd name="connsiteY79" fmla="*/ 616369 h 847507"/>
              <a:gd name="connsiteX80" fmla="*/ 808793 w 1617587"/>
              <a:gd name="connsiteY80" fmla="*/ 616369 h 847507"/>
              <a:gd name="connsiteX81" fmla="*/ 847316 w 1617587"/>
              <a:gd name="connsiteY81" fmla="*/ 654892 h 847507"/>
              <a:gd name="connsiteX82" fmla="*/ 808793 w 1617587"/>
              <a:gd name="connsiteY82" fmla="*/ 693415 h 847507"/>
              <a:gd name="connsiteX83" fmla="*/ 770270 w 1617587"/>
              <a:gd name="connsiteY83" fmla="*/ 654892 h 847507"/>
              <a:gd name="connsiteX84" fmla="*/ 808793 w 1617587"/>
              <a:gd name="connsiteY84" fmla="*/ 616369 h 847507"/>
              <a:gd name="connsiteX85" fmla="*/ 654740 w 1617587"/>
              <a:gd name="connsiteY85" fmla="*/ 616369 h 847507"/>
              <a:gd name="connsiteX86" fmla="*/ 693263 w 1617587"/>
              <a:gd name="connsiteY86" fmla="*/ 654892 h 847507"/>
              <a:gd name="connsiteX87" fmla="*/ 654740 w 1617587"/>
              <a:gd name="connsiteY87" fmla="*/ 693415 h 847507"/>
              <a:gd name="connsiteX88" fmla="*/ 616217 w 1617587"/>
              <a:gd name="connsiteY88" fmla="*/ 654892 h 847507"/>
              <a:gd name="connsiteX89" fmla="*/ 654740 w 1617587"/>
              <a:gd name="connsiteY89" fmla="*/ 616369 h 847507"/>
              <a:gd name="connsiteX90" fmla="*/ 500685 w 1617587"/>
              <a:gd name="connsiteY90" fmla="*/ 616369 h 847507"/>
              <a:gd name="connsiteX91" fmla="*/ 539208 w 1617587"/>
              <a:gd name="connsiteY91" fmla="*/ 654892 h 847507"/>
              <a:gd name="connsiteX92" fmla="*/ 500685 w 1617587"/>
              <a:gd name="connsiteY92" fmla="*/ 693415 h 847507"/>
              <a:gd name="connsiteX93" fmla="*/ 462162 w 1617587"/>
              <a:gd name="connsiteY93" fmla="*/ 654892 h 847507"/>
              <a:gd name="connsiteX94" fmla="*/ 500685 w 1617587"/>
              <a:gd name="connsiteY94" fmla="*/ 616369 h 847507"/>
              <a:gd name="connsiteX95" fmla="*/ 346631 w 1617587"/>
              <a:gd name="connsiteY95" fmla="*/ 616369 h 847507"/>
              <a:gd name="connsiteX96" fmla="*/ 385154 w 1617587"/>
              <a:gd name="connsiteY96" fmla="*/ 654892 h 847507"/>
              <a:gd name="connsiteX97" fmla="*/ 346631 w 1617587"/>
              <a:gd name="connsiteY97" fmla="*/ 693415 h 847507"/>
              <a:gd name="connsiteX98" fmla="*/ 308108 w 1617587"/>
              <a:gd name="connsiteY98" fmla="*/ 654892 h 847507"/>
              <a:gd name="connsiteX99" fmla="*/ 346631 w 1617587"/>
              <a:gd name="connsiteY99" fmla="*/ 616369 h 847507"/>
              <a:gd name="connsiteX100" fmla="*/ 192577 w 1617587"/>
              <a:gd name="connsiteY100" fmla="*/ 616369 h 847507"/>
              <a:gd name="connsiteX101" fmla="*/ 231100 w 1617587"/>
              <a:gd name="connsiteY101" fmla="*/ 654892 h 847507"/>
              <a:gd name="connsiteX102" fmla="*/ 192577 w 1617587"/>
              <a:gd name="connsiteY102" fmla="*/ 693415 h 847507"/>
              <a:gd name="connsiteX103" fmla="*/ 154054 w 1617587"/>
              <a:gd name="connsiteY103" fmla="*/ 654892 h 847507"/>
              <a:gd name="connsiteX104" fmla="*/ 192577 w 1617587"/>
              <a:gd name="connsiteY104" fmla="*/ 616369 h 847507"/>
              <a:gd name="connsiteX105" fmla="*/ 38523 w 1617587"/>
              <a:gd name="connsiteY105" fmla="*/ 616369 h 847507"/>
              <a:gd name="connsiteX106" fmla="*/ 77046 w 1617587"/>
              <a:gd name="connsiteY106" fmla="*/ 654892 h 847507"/>
              <a:gd name="connsiteX107" fmla="*/ 38523 w 1617587"/>
              <a:gd name="connsiteY107" fmla="*/ 693415 h 847507"/>
              <a:gd name="connsiteX108" fmla="*/ 0 w 1617587"/>
              <a:gd name="connsiteY108" fmla="*/ 654892 h 847507"/>
              <a:gd name="connsiteX109" fmla="*/ 38523 w 1617587"/>
              <a:gd name="connsiteY109" fmla="*/ 616369 h 847507"/>
              <a:gd name="connsiteX110" fmla="*/ 1579064 w 1617587"/>
              <a:gd name="connsiteY110" fmla="*/ 462277 h 847507"/>
              <a:gd name="connsiteX111" fmla="*/ 1617587 w 1617587"/>
              <a:gd name="connsiteY111" fmla="*/ 500800 h 847507"/>
              <a:gd name="connsiteX112" fmla="*/ 1579064 w 1617587"/>
              <a:gd name="connsiteY112" fmla="*/ 539323 h 847507"/>
              <a:gd name="connsiteX113" fmla="*/ 1540541 w 1617587"/>
              <a:gd name="connsiteY113" fmla="*/ 500800 h 847507"/>
              <a:gd name="connsiteX114" fmla="*/ 1579064 w 1617587"/>
              <a:gd name="connsiteY114" fmla="*/ 462277 h 847507"/>
              <a:gd name="connsiteX115" fmla="*/ 1425010 w 1617587"/>
              <a:gd name="connsiteY115" fmla="*/ 462277 h 847507"/>
              <a:gd name="connsiteX116" fmla="*/ 1463533 w 1617587"/>
              <a:gd name="connsiteY116" fmla="*/ 500800 h 847507"/>
              <a:gd name="connsiteX117" fmla="*/ 1425010 w 1617587"/>
              <a:gd name="connsiteY117" fmla="*/ 539323 h 847507"/>
              <a:gd name="connsiteX118" fmla="*/ 1386487 w 1617587"/>
              <a:gd name="connsiteY118" fmla="*/ 500800 h 847507"/>
              <a:gd name="connsiteX119" fmla="*/ 1425010 w 1617587"/>
              <a:gd name="connsiteY119" fmla="*/ 462277 h 847507"/>
              <a:gd name="connsiteX120" fmla="*/ 1270956 w 1617587"/>
              <a:gd name="connsiteY120" fmla="*/ 462277 h 847507"/>
              <a:gd name="connsiteX121" fmla="*/ 1309479 w 1617587"/>
              <a:gd name="connsiteY121" fmla="*/ 500800 h 847507"/>
              <a:gd name="connsiteX122" fmla="*/ 1270956 w 1617587"/>
              <a:gd name="connsiteY122" fmla="*/ 539323 h 847507"/>
              <a:gd name="connsiteX123" fmla="*/ 1232433 w 1617587"/>
              <a:gd name="connsiteY123" fmla="*/ 500800 h 847507"/>
              <a:gd name="connsiteX124" fmla="*/ 1270956 w 1617587"/>
              <a:gd name="connsiteY124" fmla="*/ 462277 h 847507"/>
              <a:gd name="connsiteX125" fmla="*/ 1116902 w 1617587"/>
              <a:gd name="connsiteY125" fmla="*/ 462277 h 847507"/>
              <a:gd name="connsiteX126" fmla="*/ 1155425 w 1617587"/>
              <a:gd name="connsiteY126" fmla="*/ 500800 h 847507"/>
              <a:gd name="connsiteX127" fmla="*/ 1116902 w 1617587"/>
              <a:gd name="connsiteY127" fmla="*/ 539323 h 847507"/>
              <a:gd name="connsiteX128" fmla="*/ 1078379 w 1617587"/>
              <a:gd name="connsiteY128" fmla="*/ 500800 h 847507"/>
              <a:gd name="connsiteX129" fmla="*/ 1116902 w 1617587"/>
              <a:gd name="connsiteY129" fmla="*/ 462277 h 847507"/>
              <a:gd name="connsiteX130" fmla="*/ 962847 w 1617587"/>
              <a:gd name="connsiteY130" fmla="*/ 462277 h 847507"/>
              <a:gd name="connsiteX131" fmla="*/ 1001370 w 1617587"/>
              <a:gd name="connsiteY131" fmla="*/ 500800 h 847507"/>
              <a:gd name="connsiteX132" fmla="*/ 962847 w 1617587"/>
              <a:gd name="connsiteY132" fmla="*/ 539323 h 847507"/>
              <a:gd name="connsiteX133" fmla="*/ 924324 w 1617587"/>
              <a:gd name="connsiteY133" fmla="*/ 500800 h 847507"/>
              <a:gd name="connsiteX134" fmla="*/ 962847 w 1617587"/>
              <a:gd name="connsiteY134" fmla="*/ 462277 h 847507"/>
              <a:gd name="connsiteX135" fmla="*/ 808793 w 1617587"/>
              <a:gd name="connsiteY135" fmla="*/ 462277 h 847507"/>
              <a:gd name="connsiteX136" fmla="*/ 847316 w 1617587"/>
              <a:gd name="connsiteY136" fmla="*/ 500800 h 847507"/>
              <a:gd name="connsiteX137" fmla="*/ 808793 w 1617587"/>
              <a:gd name="connsiteY137" fmla="*/ 539323 h 847507"/>
              <a:gd name="connsiteX138" fmla="*/ 770270 w 1617587"/>
              <a:gd name="connsiteY138" fmla="*/ 500800 h 847507"/>
              <a:gd name="connsiteX139" fmla="*/ 808793 w 1617587"/>
              <a:gd name="connsiteY139" fmla="*/ 462277 h 847507"/>
              <a:gd name="connsiteX140" fmla="*/ 654740 w 1617587"/>
              <a:gd name="connsiteY140" fmla="*/ 462277 h 847507"/>
              <a:gd name="connsiteX141" fmla="*/ 693263 w 1617587"/>
              <a:gd name="connsiteY141" fmla="*/ 500800 h 847507"/>
              <a:gd name="connsiteX142" fmla="*/ 654740 w 1617587"/>
              <a:gd name="connsiteY142" fmla="*/ 539323 h 847507"/>
              <a:gd name="connsiteX143" fmla="*/ 616217 w 1617587"/>
              <a:gd name="connsiteY143" fmla="*/ 500800 h 847507"/>
              <a:gd name="connsiteX144" fmla="*/ 654740 w 1617587"/>
              <a:gd name="connsiteY144" fmla="*/ 462277 h 847507"/>
              <a:gd name="connsiteX145" fmla="*/ 500685 w 1617587"/>
              <a:gd name="connsiteY145" fmla="*/ 462277 h 847507"/>
              <a:gd name="connsiteX146" fmla="*/ 539208 w 1617587"/>
              <a:gd name="connsiteY146" fmla="*/ 500800 h 847507"/>
              <a:gd name="connsiteX147" fmla="*/ 500685 w 1617587"/>
              <a:gd name="connsiteY147" fmla="*/ 539323 h 847507"/>
              <a:gd name="connsiteX148" fmla="*/ 462162 w 1617587"/>
              <a:gd name="connsiteY148" fmla="*/ 500800 h 847507"/>
              <a:gd name="connsiteX149" fmla="*/ 500685 w 1617587"/>
              <a:gd name="connsiteY149" fmla="*/ 462277 h 847507"/>
              <a:gd name="connsiteX150" fmla="*/ 346631 w 1617587"/>
              <a:gd name="connsiteY150" fmla="*/ 462277 h 847507"/>
              <a:gd name="connsiteX151" fmla="*/ 385154 w 1617587"/>
              <a:gd name="connsiteY151" fmla="*/ 500800 h 847507"/>
              <a:gd name="connsiteX152" fmla="*/ 346631 w 1617587"/>
              <a:gd name="connsiteY152" fmla="*/ 539323 h 847507"/>
              <a:gd name="connsiteX153" fmla="*/ 308108 w 1617587"/>
              <a:gd name="connsiteY153" fmla="*/ 500800 h 847507"/>
              <a:gd name="connsiteX154" fmla="*/ 346631 w 1617587"/>
              <a:gd name="connsiteY154" fmla="*/ 462277 h 847507"/>
              <a:gd name="connsiteX155" fmla="*/ 192577 w 1617587"/>
              <a:gd name="connsiteY155" fmla="*/ 462277 h 847507"/>
              <a:gd name="connsiteX156" fmla="*/ 231100 w 1617587"/>
              <a:gd name="connsiteY156" fmla="*/ 500800 h 847507"/>
              <a:gd name="connsiteX157" fmla="*/ 192577 w 1617587"/>
              <a:gd name="connsiteY157" fmla="*/ 539323 h 847507"/>
              <a:gd name="connsiteX158" fmla="*/ 154054 w 1617587"/>
              <a:gd name="connsiteY158" fmla="*/ 500800 h 847507"/>
              <a:gd name="connsiteX159" fmla="*/ 192577 w 1617587"/>
              <a:gd name="connsiteY159" fmla="*/ 462277 h 847507"/>
              <a:gd name="connsiteX160" fmla="*/ 38523 w 1617587"/>
              <a:gd name="connsiteY160" fmla="*/ 462277 h 847507"/>
              <a:gd name="connsiteX161" fmla="*/ 77046 w 1617587"/>
              <a:gd name="connsiteY161" fmla="*/ 500800 h 847507"/>
              <a:gd name="connsiteX162" fmla="*/ 38523 w 1617587"/>
              <a:gd name="connsiteY162" fmla="*/ 539323 h 847507"/>
              <a:gd name="connsiteX163" fmla="*/ 0 w 1617587"/>
              <a:gd name="connsiteY163" fmla="*/ 500800 h 847507"/>
              <a:gd name="connsiteX164" fmla="*/ 38523 w 1617587"/>
              <a:gd name="connsiteY164" fmla="*/ 462277 h 847507"/>
              <a:gd name="connsiteX165" fmla="*/ 1579064 w 1617587"/>
              <a:gd name="connsiteY165" fmla="*/ 308184 h 847507"/>
              <a:gd name="connsiteX166" fmla="*/ 1617587 w 1617587"/>
              <a:gd name="connsiteY166" fmla="*/ 346707 h 847507"/>
              <a:gd name="connsiteX167" fmla="*/ 1579064 w 1617587"/>
              <a:gd name="connsiteY167" fmla="*/ 385230 h 847507"/>
              <a:gd name="connsiteX168" fmla="*/ 1540541 w 1617587"/>
              <a:gd name="connsiteY168" fmla="*/ 346707 h 847507"/>
              <a:gd name="connsiteX169" fmla="*/ 1579064 w 1617587"/>
              <a:gd name="connsiteY169" fmla="*/ 308184 h 847507"/>
              <a:gd name="connsiteX170" fmla="*/ 1425010 w 1617587"/>
              <a:gd name="connsiteY170" fmla="*/ 308184 h 847507"/>
              <a:gd name="connsiteX171" fmla="*/ 1463533 w 1617587"/>
              <a:gd name="connsiteY171" fmla="*/ 346707 h 847507"/>
              <a:gd name="connsiteX172" fmla="*/ 1425010 w 1617587"/>
              <a:gd name="connsiteY172" fmla="*/ 385230 h 847507"/>
              <a:gd name="connsiteX173" fmla="*/ 1386487 w 1617587"/>
              <a:gd name="connsiteY173" fmla="*/ 346707 h 847507"/>
              <a:gd name="connsiteX174" fmla="*/ 1425010 w 1617587"/>
              <a:gd name="connsiteY174" fmla="*/ 308184 h 847507"/>
              <a:gd name="connsiteX175" fmla="*/ 1270956 w 1617587"/>
              <a:gd name="connsiteY175" fmla="*/ 308184 h 847507"/>
              <a:gd name="connsiteX176" fmla="*/ 1309479 w 1617587"/>
              <a:gd name="connsiteY176" fmla="*/ 346707 h 847507"/>
              <a:gd name="connsiteX177" fmla="*/ 1270956 w 1617587"/>
              <a:gd name="connsiteY177" fmla="*/ 385230 h 847507"/>
              <a:gd name="connsiteX178" fmla="*/ 1232433 w 1617587"/>
              <a:gd name="connsiteY178" fmla="*/ 346707 h 847507"/>
              <a:gd name="connsiteX179" fmla="*/ 1270956 w 1617587"/>
              <a:gd name="connsiteY179" fmla="*/ 308184 h 847507"/>
              <a:gd name="connsiteX180" fmla="*/ 1116902 w 1617587"/>
              <a:gd name="connsiteY180" fmla="*/ 308184 h 847507"/>
              <a:gd name="connsiteX181" fmla="*/ 1155425 w 1617587"/>
              <a:gd name="connsiteY181" fmla="*/ 346707 h 847507"/>
              <a:gd name="connsiteX182" fmla="*/ 1116902 w 1617587"/>
              <a:gd name="connsiteY182" fmla="*/ 385230 h 847507"/>
              <a:gd name="connsiteX183" fmla="*/ 1078379 w 1617587"/>
              <a:gd name="connsiteY183" fmla="*/ 346707 h 847507"/>
              <a:gd name="connsiteX184" fmla="*/ 1116902 w 1617587"/>
              <a:gd name="connsiteY184" fmla="*/ 308184 h 847507"/>
              <a:gd name="connsiteX185" fmla="*/ 962847 w 1617587"/>
              <a:gd name="connsiteY185" fmla="*/ 308184 h 847507"/>
              <a:gd name="connsiteX186" fmla="*/ 1001370 w 1617587"/>
              <a:gd name="connsiteY186" fmla="*/ 346707 h 847507"/>
              <a:gd name="connsiteX187" fmla="*/ 962847 w 1617587"/>
              <a:gd name="connsiteY187" fmla="*/ 385230 h 847507"/>
              <a:gd name="connsiteX188" fmla="*/ 924324 w 1617587"/>
              <a:gd name="connsiteY188" fmla="*/ 346707 h 847507"/>
              <a:gd name="connsiteX189" fmla="*/ 962847 w 1617587"/>
              <a:gd name="connsiteY189" fmla="*/ 308184 h 847507"/>
              <a:gd name="connsiteX190" fmla="*/ 808793 w 1617587"/>
              <a:gd name="connsiteY190" fmla="*/ 308184 h 847507"/>
              <a:gd name="connsiteX191" fmla="*/ 847316 w 1617587"/>
              <a:gd name="connsiteY191" fmla="*/ 346707 h 847507"/>
              <a:gd name="connsiteX192" fmla="*/ 808793 w 1617587"/>
              <a:gd name="connsiteY192" fmla="*/ 385230 h 847507"/>
              <a:gd name="connsiteX193" fmla="*/ 770270 w 1617587"/>
              <a:gd name="connsiteY193" fmla="*/ 346707 h 847507"/>
              <a:gd name="connsiteX194" fmla="*/ 808793 w 1617587"/>
              <a:gd name="connsiteY194" fmla="*/ 308184 h 847507"/>
              <a:gd name="connsiteX195" fmla="*/ 654740 w 1617587"/>
              <a:gd name="connsiteY195" fmla="*/ 308184 h 847507"/>
              <a:gd name="connsiteX196" fmla="*/ 693263 w 1617587"/>
              <a:gd name="connsiteY196" fmla="*/ 346707 h 847507"/>
              <a:gd name="connsiteX197" fmla="*/ 654740 w 1617587"/>
              <a:gd name="connsiteY197" fmla="*/ 385230 h 847507"/>
              <a:gd name="connsiteX198" fmla="*/ 616217 w 1617587"/>
              <a:gd name="connsiteY198" fmla="*/ 346707 h 847507"/>
              <a:gd name="connsiteX199" fmla="*/ 654740 w 1617587"/>
              <a:gd name="connsiteY199" fmla="*/ 308184 h 847507"/>
              <a:gd name="connsiteX200" fmla="*/ 500685 w 1617587"/>
              <a:gd name="connsiteY200" fmla="*/ 308184 h 847507"/>
              <a:gd name="connsiteX201" fmla="*/ 539208 w 1617587"/>
              <a:gd name="connsiteY201" fmla="*/ 346707 h 847507"/>
              <a:gd name="connsiteX202" fmla="*/ 500685 w 1617587"/>
              <a:gd name="connsiteY202" fmla="*/ 385230 h 847507"/>
              <a:gd name="connsiteX203" fmla="*/ 462162 w 1617587"/>
              <a:gd name="connsiteY203" fmla="*/ 346707 h 847507"/>
              <a:gd name="connsiteX204" fmla="*/ 500685 w 1617587"/>
              <a:gd name="connsiteY204" fmla="*/ 308184 h 847507"/>
              <a:gd name="connsiteX205" fmla="*/ 346631 w 1617587"/>
              <a:gd name="connsiteY205" fmla="*/ 308184 h 847507"/>
              <a:gd name="connsiteX206" fmla="*/ 385154 w 1617587"/>
              <a:gd name="connsiteY206" fmla="*/ 346707 h 847507"/>
              <a:gd name="connsiteX207" fmla="*/ 346631 w 1617587"/>
              <a:gd name="connsiteY207" fmla="*/ 385230 h 847507"/>
              <a:gd name="connsiteX208" fmla="*/ 308108 w 1617587"/>
              <a:gd name="connsiteY208" fmla="*/ 346707 h 847507"/>
              <a:gd name="connsiteX209" fmla="*/ 346631 w 1617587"/>
              <a:gd name="connsiteY209" fmla="*/ 308184 h 847507"/>
              <a:gd name="connsiteX210" fmla="*/ 192577 w 1617587"/>
              <a:gd name="connsiteY210" fmla="*/ 308184 h 847507"/>
              <a:gd name="connsiteX211" fmla="*/ 231100 w 1617587"/>
              <a:gd name="connsiteY211" fmla="*/ 346707 h 847507"/>
              <a:gd name="connsiteX212" fmla="*/ 192577 w 1617587"/>
              <a:gd name="connsiteY212" fmla="*/ 385230 h 847507"/>
              <a:gd name="connsiteX213" fmla="*/ 154054 w 1617587"/>
              <a:gd name="connsiteY213" fmla="*/ 346707 h 847507"/>
              <a:gd name="connsiteX214" fmla="*/ 192577 w 1617587"/>
              <a:gd name="connsiteY214" fmla="*/ 308184 h 847507"/>
              <a:gd name="connsiteX215" fmla="*/ 38523 w 1617587"/>
              <a:gd name="connsiteY215" fmla="*/ 308184 h 847507"/>
              <a:gd name="connsiteX216" fmla="*/ 77046 w 1617587"/>
              <a:gd name="connsiteY216" fmla="*/ 346707 h 847507"/>
              <a:gd name="connsiteX217" fmla="*/ 38523 w 1617587"/>
              <a:gd name="connsiteY217" fmla="*/ 385230 h 847507"/>
              <a:gd name="connsiteX218" fmla="*/ 0 w 1617587"/>
              <a:gd name="connsiteY218" fmla="*/ 346707 h 847507"/>
              <a:gd name="connsiteX219" fmla="*/ 38523 w 1617587"/>
              <a:gd name="connsiteY219" fmla="*/ 308184 h 847507"/>
              <a:gd name="connsiteX220" fmla="*/ 1579064 w 1617587"/>
              <a:gd name="connsiteY220" fmla="*/ 154092 h 847507"/>
              <a:gd name="connsiteX221" fmla="*/ 1617587 w 1617587"/>
              <a:gd name="connsiteY221" fmla="*/ 192615 h 847507"/>
              <a:gd name="connsiteX222" fmla="*/ 1579064 w 1617587"/>
              <a:gd name="connsiteY222" fmla="*/ 231138 h 847507"/>
              <a:gd name="connsiteX223" fmla="*/ 1540541 w 1617587"/>
              <a:gd name="connsiteY223" fmla="*/ 192615 h 847507"/>
              <a:gd name="connsiteX224" fmla="*/ 1579064 w 1617587"/>
              <a:gd name="connsiteY224" fmla="*/ 154092 h 847507"/>
              <a:gd name="connsiteX225" fmla="*/ 1425010 w 1617587"/>
              <a:gd name="connsiteY225" fmla="*/ 154092 h 847507"/>
              <a:gd name="connsiteX226" fmla="*/ 1463533 w 1617587"/>
              <a:gd name="connsiteY226" fmla="*/ 192615 h 847507"/>
              <a:gd name="connsiteX227" fmla="*/ 1425010 w 1617587"/>
              <a:gd name="connsiteY227" fmla="*/ 231138 h 847507"/>
              <a:gd name="connsiteX228" fmla="*/ 1386487 w 1617587"/>
              <a:gd name="connsiteY228" fmla="*/ 192615 h 847507"/>
              <a:gd name="connsiteX229" fmla="*/ 1425010 w 1617587"/>
              <a:gd name="connsiteY229" fmla="*/ 154092 h 847507"/>
              <a:gd name="connsiteX230" fmla="*/ 1270956 w 1617587"/>
              <a:gd name="connsiteY230" fmla="*/ 154092 h 847507"/>
              <a:gd name="connsiteX231" fmla="*/ 1309479 w 1617587"/>
              <a:gd name="connsiteY231" fmla="*/ 192615 h 847507"/>
              <a:gd name="connsiteX232" fmla="*/ 1270956 w 1617587"/>
              <a:gd name="connsiteY232" fmla="*/ 231138 h 847507"/>
              <a:gd name="connsiteX233" fmla="*/ 1232433 w 1617587"/>
              <a:gd name="connsiteY233" fmla="*/ 192615 h 847507"/>
              <a:gd name="connsiteX234" fmla="*/ 1270956 w 1617587"/>
              <a:gd name="connsiteY234" fmla="*/ 154092 h 847507"/>
              <a:gd name="connsiteX235" fmla="*/ 1116902 w 1617587"/>
              <a:gd name="connsiteY235" fmla="*/ 154092 h 847507"/>
              <a:gd name="connsiteX236" fmla="*/ 1155425 w 1617587"/>
              <a:gd name="connsiteY236" fmla="*/ 192615 h 847507"/>
              <a:gd name="connsiteX237" fmla="*/ 1116902 w 1617587"/>
              <a:gd name="connsiteY237" fmla="*/ 231138 h 847507"/>
              <a:gd name="connsiteX238" fmla="*/ 1078379 w 1617587"/>
              <a:gd name="connsiteY238" fmla="*/ 192615 h 847507"/>
              <a:gd name="connsiteX239" fmla="*/ 1116902 w 1617587"/>
              <a:gd name="connsiteY239" fmla="*/ 154092 h 847507"/>
              <a:gd name="connsiteX240" fmla="*/ 962847 w 1617587"/>
              <a:gd name="connsiteY240" fmla="*/ 154092 h 847507"/>
              <a:gd name="connsiteX241" fmla="*/ 1001370 w 1617587"/>
              <a:gd name="connsiteY241" fmla="*/ 192615 h 847507"/>
              <a:gd name="connsiteX242" fmla="*/ 962847 w 1617587"/>
              <a:gd name="connsiteY242" fmla="*/ 231138 h 847507"/>
              <a:gd name="connsiteX243" fmla="*/ 924324 w 1617587"/>
              <a:gd name="connsiteY243" fmla="*/ 192615 h 847507"/>
              <a:gd name="connsiteX244" fmla="*/ 962847 w 1617587"/>
              <a:gd name="connsiteY244" fmla="*/ 154092 h 847507"/>
              <a:gd name="connsiteX245" fmla="*/ 808793 w 1617587"/>
              <a:gd name="connsiteY245" fmla="*/ 154092 h 847507"/>
              <a:gd name="connsiteX246" fmla="*/ 847316 w 1617587"/>
              <a:gd name="connsiteY246" fmla="*/ 192615 h 847507"/>
              <a:gd name="connsiteX247" fmla="*/ 808793 w 1617587"/>
              <a:gd name="connsiteY247" fmla="*/ 231138 h 847507"/>
              <a:gd name="connsiteX248" fmla="*/ 770270 w 1617587"/>
              <a:gd name="connsiteY248" fmla="*/ 192615 h 847507"/>
              <a:gd name="connsiteX249" fmla="*/ 808793 w 1617587"/>
              <a:gd name="connsiteY249" fmla="*/ 154092 h 847507"/>
              <a:gd name="connsiteX250" fmla="*/ 654740 w 1617587"/>
              <a:gd name="connsiteY250" fmla="*/ 154092 h 847507"/>
              <a:gd name="connsiteX251" fmla="*/ 693263 w 1617587"/>
              <a:gd name="connsiteY251" fmla="*/ 192615 h 847507"/>
              <a:gd name="connsiteX252" fmla="*/ 654740 w 1617587"/>
              <a:gd name="connsiteY252" fmla="*/ 231138 h 847507"/>
              <a:gd name="connsiteX253" fmla="*/ 616217 w 1617587"/>
              <a:gd name="connsiteY253" fmla="*/ 192615 h 847507"/>
              <a:gd name="connsiteX254" fmla="*/ 654740 w 1617587"/>
              <a:gd name="connsiteY254" fmla="*/ 154092 h 847507"/>
              <a:gd name="connsiteX255" fmla="*/ 500685 w 1617587"/>
              <a:gd name="connsiteY255" fmla="*/ 154092 h 847507"/>
              <a:gd name="connsiteX256" fmla="*/ 539208 w 1617587"/>
              <a:gd name="connsiteY256" fmla="*/ 192615 h 847507"/>
              <a:gd name="connsiteX257" fmla="*/ 500685 w 1617587"/>
              <a:gd name="connsiteY257" fmla="*/ 231138 h 847507"/>
              <a:gd name="connsiteX258" fmla="*/ 462162 w 1617587"/>
              <a:gd name="connsiteY258" fmla="*/ 192615 h 847507"/>
              <a:gd name="connsiteX259" fmla="*/ 500685 w 1617587"/>
              <a:gd name="connsiteY259" fmla="*/ 154092 h 847507"/>
              <a:gd name="connsiteX260" fmla="*/ 346631 w 1617587"/>
              <a:gd name="connsiteY260" fmla="*/ 154092 h 847507"/>
              <a:gd name="connsiteX261" fmla="*/ 385154 w 1617587"/>
              <a:gd name="connsiteY261" fmla="*/ 192615 h 847507"/>
              <a:gd name="connsiteX262" fmla="*/ 346631 w 1617587"/>
              <a:gd name="connsiteY262" fmla="*/ 231138 h 847507"/>
              <a:gd name="connsiteX263" fmla="*/ 308108 w 1617587"/>
              <a:gd name="connsiteY263" fmla="*/ 192615 h 847507"/>
              <a:gd name="connsiteX264" fmla="*/ 346631 w 1617587"/>
              <a:gd name="connsiteY264" fmla="*/ 154092 h 847507"/>
              <a:gd name="connsiteX265" fmla="*/ 192577 w 1617587"/>
              <a:gd name="connsiteY265" fmla="*/ 154092 h 847507"/>
              <a:gd name="connsiteX266" fmla="*/ 231100 w 1617587"/>
              <a:gd name="connsiteY266" fmla="*/ 192615 h 847507"/>
              <a:gd name="connsiteX267" fmla="*/ 192577 w 1617587"/>
              <a:gd name="connsiteY267" fmla="*/ 231138 h 847507"/>
              <a:gd name="connsiteX268" fmla="*/ 154054 w 1617587"/>
              <a:gd name="connsiteY268" fmla="*/ 192615 h 847507"/>
              <a:gd name="connsiteX269" fmla="*/ 192577 w 1617587"/>
              <a:gd name="connsiteY269" fmla="*/ 154092 h 847507"/>
              <a:gd name="connsiteX270" fmla="*/ 38523 w 1617587"/>
              <a:gd name="connsiteY270" fmla="*/ 154092 h 847507"/>
              <a:gd name="connsiteX271" fmla="*/ 77046 w 1617587"/>
              <a:gd name="connsiteY271" fmla="*/ 192615 h 847507"/>
              <a:gd name="connsiteX272" fmla="*/ 38523 w 1617587"/>
              <a:gd name="connsiteY272" fmla="*/ 231138 h 847507"/>
              <a:gd name="connsiteX273" fmla="*/ 0 w 1617587"/>
              <a:gd name="connsiteY273" fmla="*/ 192615 h 847507"/>
              <a:gd name="connsiteX274" fmla="*/ 38523 w 1617587"/>
              <a:gd name="connsiteY274" fmla="*/ 154092 h 847507"/>
              <a:gd name="connsiteX275" fmla="*/ 1579064 w 1617587"/>
              <a:gd name="connsiteY275" fmla="*/ 0 h 847507"/>
              <a:gd name="connsiteX276" fmla="*/ 1617587 w 1617587"/>
              <a:gd name="connsiteY276" fmla="*/ 38523 h 847507"/>
              <a:gd name="connsiteX277" fmla="*/ 1579064 w 1617587"/>
              <a:gd name="connsiteY277" fmla="*/ 77046 h 847507"/>
              <a:gd name="connsiteX278" fmla="*/ 1540541 w 1617587"/>
              <a:gd name="connsiteY278" fmla="*/ 38523 h 847507"/>
              <a:gd name="connsiteX279" fmla="*/ 1579064 w 1617587"/>
              <a:gd name="connsiteY279" fmla="*/ 0 h 847507"/>
              <a:gd name="connsiteX280" fmla="*/ 1425010 w 1617587"/>
              <a:gd name="connsiteY280" fmla="*/ 0 h 847507"/>
              <a:gd name="connsiteX281" fmla="*/ 1463533 w 1617587"/>
              <a:gd name="connsiteY281" fmla="*/ 38523 h 847507"/>
              <a:gd name="connsiteX282" fmla="*/ 1425010 w 1617587"/>
              <a:gd name="connsiteY282" fmla="*/ 77046 h 847507"/>
              <a:gd name="connsiteX283" fmla="*/ 1386487 w 1617587"/>
              <a:gd name="connsiteY283" fmla="*/ 38523 h 847507"/>
              <a:gd name="connsiteX284" fmla="*/ 1425010 w 1617587"/>
              <a:gd name="connsiteY284" fmla="*/ 0 h 847507"/>
              <a:gd name="connsiteX285" fmla="*/ 1270956 w 1617587"/>
              <a:gd name="connsiteY285" fmla="*/ 0 h 847507"/>
              <a:gd name="connsiteX286" fmla="*/ 1309479 w 1617587"/>
              <a:gd name="connsiteY286" fmla="*/ 38523 h 847507"/>
              <a:gd name="connsiteX287" fmla="*/ 1270956 w 1617587"/>
              <a:gd name="connsiteY287" fmla="*/ 77046 h 847507"/>
              <a:gd name="connsiteX288" fmla="*/ 1232433 w 1617587"/>
              <a:gd name="connsiteY288" fmla="*/ 38523 h 847507"/>
              <a:gd name="connsiteX289" fmla="*/ 1270956 w 1617587"/>
              <a:gd name="connsiteY289" fmla="*/ 0 h 847507"/>
              <a:gd name="connsiteX290" fmla="*/ 1116902 w 1617587"/>
              <a:gd name="connsiteY290" fmla="*/ 0 h 847507"/>
              <a:gd name="connsiteX291" fmla="*/ 1155425 w 1617587"/>
              <a:gd name="connsiteY291" fmla="*/ 38523 h 847507"/>
              <a:gd name="connsiteX292" fmla="*/ 1116902 w 1617587"/>
              <a:gd name="connsiteY292" fmla="*/ 77046 h 847507"/>
              <a:gd name="connsiteX293" fmla="*/ 1078379 w 1617587"/>
              <a:gd name="connsiteY293" fmla="*/ 38523 h 847507"/>
              <a:gd name="connsiteX294" fmla="*/ 1116902 w 1617587"/>
              <a:gd name="connsiteY294" fmla="*/ 0 h 847507"/>
              <a:gd name="connsiteX295" fmla="*/ 962847 w 1617587"/>
              <a:gd name="connsiteY295" fmla="*/ 0 h 847507"/>
              <a:gd name="connsiteX296" fmla="*/ 1001370 w 1617587"/>
              <a:gd name="connsiteY296" fmla="*/ 38523 h 847507"/>
              <a:gd name="connsiteX297" fmla="*/ 962847 w 1617587"/>
              <a:gd name="connsiteY297" fmla="*/ 77046 h 847507"/>
              <a:gd name="connsiteX298" fmla="*/ 924324 w 1617587"/>
              <a:gd name="connsiteY298" fmla="*/ 38523 h 847507"/>
              <a:gd name="connsiteX299" fmla="*/ 962847 w 1617587"/>
              <a:gd name="connsiteY299" fmla="*/ 0 h 847507"/>
              <a:gd name="connsiteX300" fmla="*/ 808793 w 1617587"/>
              <a:gd name="connsiteY300" fmla="*/ 0 h 847507"/>
              <a:gd name="connsiteX301" fmla="*/ 847316 w 1617587"/>
              <a:gd name="connsiteY301" fmla="*/ 38523 h 847507"/>
              <a:gd name="connsiteX302" fmla="*/ 808793 w 1617587"/>
              <a:gd name="connsiteY302" fmla="*/ 77046 h 847507"/>
              <a:gd name="connsiteX303" fmla="*/ 770270 w 1617587"/>
              <a:gd name="connsiteY303" fmla="*/ 38523 h 847507"/>
              <a:gd name="connsiteX304" fmla="*/ 808793 w 1617587"/>
              <a:gd name="connsiteY304" fmla="*/ 0 h 847507"/>
              <a:gd name="connsiteX305" fmla="*/ 654740 w 1617587"/>
              <a:gd name="connsiteY305" fmla="*/ 0 h 847507"/>
              <a:gd name="connsiteX306" fmla="*/ 693263 w 1617587"/>
              <a:gd name="connsiteY306" fmla="*/ 38523 h 847507"/>
              <a:gd name="connsiteX307" fmla="*/ 654740 w 1617587"/>
              <a:gd name="connsiteY307" fmla="*/ 77046 h 847507"/>
              <a:gd name="connsiteX308" fmla="*/ 616217 w 1617587"/>
              <a:gd name="connsiteY308" fmla="*/ 38523 h 847507"/>
              <a:gd name="connsiteX309" fmla="*/ 654740 w 1617587"/>
              <a:gd name="connsiteY309" fmla="*/ 0 h 847507"/>
              <a:gd name="connsiteX310" fmla="*/ 500685 w 1617587"/>
              <a:gd name="connsiteY310" fmla="*/ 0 h 847507"/>
              <a:gd name="connsiteX311" fmla="*/ 539208 w 1617587"/>
              <a:gd name="connsiteY311" fmla="*/ 38523 h 847507"/>
              <a:gd name="connsiteX312" fmla="*/ 500685 w 1617587"/>
              <a:gd name="connsiteY312" fmla="*/ 77046 h 847507"/>
              <a:gd name="connsiteX313" fmla="*/ 462162 w 1617587"/>
              <a:gd name="connsiteY313" fmla="*/ 38523 h 847507"/>
              <a:gd name="connsiteX314" fmla="*/ 500685 w 1617587"/>
              <a:gd name="connsiteY314" fmla="*/ 0 h 847507"/>
              <a:gd name="connsiteX315" fmla="*/ 346631 w 1617587"/>
              <a:gd name="connsiteY315" fmla="*/ 0 h 847507"/>
              <a:gd name="connsiteX316" fmla="*/ 385154 w 1617587"/>
              <a:gd name="connsiteY316" fmla="*/ 38523 h 847507"/>
              <a:gd name="connsiteX317" fmla="*/ 346631 w 1617587"/>
              <a:gd name="connsiteY317" fmla="*/ 77046 h 847507"/>
              <a:gd name="connsiteX318" fmla="*/ 308108 w 1617587"/>
              <a:gd name="connsiteY318" fmla="*/ 38523 h 847507"/>
              <a:gd name="connsiteX319" fmla="*/ 346631 w 1617587"/>
              <a:gd name="connsiteY319" fmla="*/ 0 h 847507"/>
              <a:gd name="connsiteX320" fmla="*/ 192577 w 1617587"/>
              <a:gd name="connsiteY320" fmla="*/ 0 h 847507"/>
              <a:gd name="connsiteX321" fmla="*/ 231100 w 1617587"/>
              <a:gd name="connsiteY321" fmla="*/ 38523 h 847507"/>
              <a:gd name="connsiteX322" fmla="*/ 192577 w 1617587"/>
              <a:gd name="connsiteY322" fmla="*/ 77046 h 847507"/>
              <a:gd name="connsiteX323" fmla="*/ 154054 w 1617587"/>
              <a:gd name="connsiteY323" fmla="*/ 38523 h 847507"/>
              <a:gd name="connsiteX324" fmla="*/ 192577 w 1617587"/>
              <a:gd name="connsiteY324" fmla="*/ 0 h 847507"/>
              <a:gd name="connsiteX325" fmla="*/ 38523 w 1617587"/>
              <a:gd name="connsiteY325" fmla="*/ 0 h 847507"/>
              <a:gd name="connsiteX326" fmla="*/ 77046 w 1617587"/>
              <a:gd name="connsiteY326" fmla="*/ 38523 h 847507"/>
              <a:gd name="connsiteX327" fmla="*/ 38523 w 1617587"/>
              <a:gd name="connsiteY327" fmla="*/ 77046 h 847507"/>
              <a:gd name="connsiteX328" fmla="*/ 0 w 1617587"/>
              <a:gd name="connsiteY328" fmla="*/ 38523 h 847507"/>
              <a:gd name="connsiteX329" fmla="*/ 38523 w 1617587"/>
              <a:gd name="connsiteY329" fmla="*/ 0 h 847507"/>
            </a:gdLst>
            <a:ahLst/>
            <a:cxnLst/>
            <a:rect l="l" t="t" r="r" b="b"/>
            <a:pathLst>
              <a:path w="1617587" h="847507">
                <a:moveTo>
                  <a:pt x="1579064" y="770461"/>
                </a:moveTo>
                <a:cubicBezTo>
                  <a:pt x="1600340" y="770461"/>
                  <a:pt x="1617587" y="787708"/>
                  <a:pt x="1617587" y="808984"/>
                </a:cubicBezTo>
                <a:cubicBezTo>
                  <a:pt x="1617587" y="830260"/>
                  <a:pt x="1600340" y="847507"/>
                  <a:pt x="1579064" y="847507"/>
                </a:cubicBezTo>
                <a:cubicBezTo>
                  <a:pt x="1557788" y="847507"/>
                  <a:pt x="1540541" y="830260"/>
                  <a:pt x="1540541" y="808984"/>
                </a:cubicBezTo>
                <a:cubicBezTo>
                  <a:pt x="1540541" y="787708"/>
                  <a:pt x="1557788" y="770461"/>
                  <a:pt x="1579064" y="770461"/>
                </a:cubicBezTo>
                <a:close/>
                <a:moveTo>
                  <a:pt x="1425010" y="770461"/>
                </a:moveTo>
                <a:cubicBezTo>
                  <a:pt x="1446286" y="770461"/>
                  <a:pt x="1463533" y="787708"/>
                  <a:pt x="1463533" y="808984"/>
                </a:cubicBezTo>
                <a:cubicBezTo>
                  <a:pt x="1463533" y="830260"/>
                  <a:pt x="1446286" y="847507"/>
                  <a:pt x="1425010" y="847507"/>
                </a:cubicBezTo>
                <a:cubicBezTo>
                  <a:pt x="1403734" y="847507"/>
                  <a:pt x="1386487" y="830260"/>
                  <a:pt x="1386487" y="808984"/>
                </a:cubicBezTo>
                <a:cubicBezTo>
                  <a:pt x="1386487" y="787708"/>
                  <a:pt x="1403734" y="770461"/>
                  <a:pt x="1425010" y="770461"/>
                </a:cubicBezTo>
                <a:close/>
                <a:moveTo>
                  <a:pt x="1270956" y="770461"/>
                </a:moveTo>
                <a:cubicBezTo>
                  <a:pt x="1292232" y="770461"/>
                  <a:pt x="1309479" y="787708"/>
                  <a:pt x="1309479" y="808984"/>
                </a:cubicBezTo>
                <a:cubicBezTo>
                  <a:pt x="1309479" y="830260"/>
                  <a:pt x="1292232" y="847507"/>
                  <a:pt x="1270956" y="847507"/>
                </a:cubicBezTo>
                <a:cubicBezTo>
                  <a:pt x="1249680" y="847507"/>
                  <a:pt x="1232433" y="830260"/>
                  <a:pt x="1232433" y="808984"/>
                </a:cubicBezTo>
                <a:cubicBezTo>
                  <a:pt x="1232433" y="787708"/>
                  <a:pt x="1249680" y="770461"/>
                  <a:pt x="1270956" y="770461"/>
                </a:cubicBezTo>
                <a:close/>
                <a:moveTo>
                  <a:pt x="1116902" y="770461"/>
                </a:moveTo>
                <a:cubicBezTo>
                  <a:pt x="1138178" y="770461"/>
                  <a:pt x="1155425" y="787708"/>
                  <a:pt x="1155425" y="808984"/>
                </a:cubicBezTo>
                <a:cubicBezTo>
                  <a:pt x="1155425" y="830260"/>
                  <a:pt x="1138178" y="847507"/>
                  <a:pt x="1116902" y="847507"/>
                </a:cubicBezTo>
                <a:cubicBezTo>
                  <a:pt x="1095626" y="847507"/>
                  <a:pt x="1078379" y="830260"/>
                  <a:pt x="1078379" y="808984"/>
                </a:cubicBezTo>
                <a:cubicBezTo>
                  <a:pt x="1078379" y="787708"/>
                  <a:pt x="1095626" y="770461"/>
                  <a:pt x="1116902" y="770461"/>
                </a:cubicBezTo>
                <a:close/>
                <a:moveTo>
                  <a:pt x="962847" y="770461"/>
                </a:moveTo>
                <a:cubicBezTo>
                  <a:pt x="984123" y="770461"/>
                  <a:pt x="1001370" y="787708"/>
                  <a:pt x="1001370" y="808984"/>
                </a:cubicBezTo>
                <a:cubicBezTo>
                  <a:pt x="1001370" y="830260"/>
                  <a:pt x="984123" y="847507"/>
                  <a:pt x="962847" y="847507"/>
                </a:cubicBezTo>
                <a:cubicBezTo>
                  <a:pt x="941571" y="847507"/>
                  <a:pt x="924324" y="830260"/>
                  <a:pt x="924324" y="808984"/>
                </a:cubicBezTo>
                <a:cubicBezTo>
                  <a:pt x="924324" y="787708"/>
                  <a:pt x="941571" y="770461"/>
                  <a:pt x="962847" y="770461"/>
                </a:cubicBezTo>
                <a:close/>
                <a:moveTo>
                  <a:pt x="808793" y="770461"/>
                </a:moveTo>
                <a:cubicBezTo>
                  <a:pt x="830069" y="770461"/>
                  <a:pt x="847316" y="787708"/>
                  <a:pt x="847316" y="808984"/>
                </a:cubicBezTo>
                <a:cubicBezTo>
                  <a:pt x="847316" y="830260"/>
                  <a:pt x="830069" y="847507"/>
                  <a:pt x="808793" y="847507"/>
                </a:cubicBezTo>
                <a:cubicBezTo>
                  <a:pt x="787517" y="847507"/>
                  <a:pt x="770270" y="830260"/>
                  <a:pt x="770270" y="808984"/>
                </a:cubicBezTo>
                <a:cubicBezTo>
                  <a:pt x="770270" y="787708"/>
                  <a:pt x="787517" y="770461"/>
                  <a:pt x="808793" y="770461"/>
                </a:cubicBezTo>
                <a:close/>
                <a:moveTo>
                  <a:pt x="654740" y="770461"/>
                </a:moveTo>
                <a:cubicBezTo>
                  <a:pt x="676016" y="770461"/>
                  <a:pt x="693263" y="787708"/>
                  <a:pt x="693263" y="808984"/>
                </a:cubicBezTo>
                <a:cubicBezTo>
                  <a:pt x="693263" y="830260"/>
                  <a:pt x="676016" y="847507"/>
                  <a:pt x="654740" y="847507"/>
                </a:cubicBezTo>
                <a:cubicBezTo>
                  <a:pt x="633464" y="847507"/>
                  <a:pt x="616217" y="830260"/>
                  <a:pt x="616217" y="808984"/>
                </a:cubicBezTo>
                <a:cubicBezTo>
                  <a:pt x="616217" y="787708"/>
                  <a:pt x="633464" y="770461"/>
                  <a:pt x="654740" y="770461"/>
                </a:cubicBezTo>
                <a:close/>
                <a:moveTo>
                  <a:pt x="500685" y="770461"/>
                </a:moveTo>
                <a:cubicBezTo>
                  <a:pt x="521961" y="770461"/>
                  <a:pt x="539208" y="787708"/>
                  <a:pt x="539208" y="808984"/>
                </a:cubicBezTo>
                <a:cubicBezTo>
                  <a:pt x="539208" y="830260"/>
                  <a:pt x="521961" y="847507"/>
                  <a:pt x="500685" y="847507"/>
                </a:cubicBezTo>
                <a:cubicBezTo>
                  <a:pt x="479409" y="847507"/>
                  <a:pt x="462162" y="830260"/>
                  <a:pt x="462162" y="808984"/>
                </a:cubicBezTo>
                <a:cubicBezTo>
                  <a:pt x="462162" y="787708"/>
                  <a:pt x="479409" y="770461"/>
                  <a:pt x="500685" y="770461"/>
                </a:cubicBezTo>
                <a:close/>
                <a:moveTo>
                  <a:pt x="346631" y="770461"/>
                </a:moveTo>
                <a:cubicBezTo>
                  <a:pt x="367907" y="770461"/>
                  <a:pt x="385154" y="787708"/>
                  <a:pt x="385154" y="808984"/>
                </a:cubicBezTo>
                <a:cubicBezTo>
                  <a:pt x="385154" y="830260"/>
                  <a:pt x="367907" y="847507"/>
                  <a:pt x="346631" y="847507"/>
                </a:cubicBezTo>
                <a:cubicBezTo>
                  <a:pt x="325355" y="847507"/>
                  <a:pt x="308108" y="830260"/>
                  <a:pt x="308108" y="808984"/>
                </a:cubicBezTo>
                <a:cubicBezTo>
                  <a:pt x="308108" y="787708"/>
                  <a:pt x="325355" y="770461"/>
                  <a:pt x="346631" y="770461"/>
                </a:cubicBezTo>
                <a:close/>
                <a:moveTo>
                  <a:pt x="192577" y="770461"/>
                </a:moveTo>
                <a:cubicBezTo>
                  <a:pt x="213853" y="770461"/>
                  <a:pt x="231100" y="787708"/>
                  <a:pt x="231100" y="808984"/>
                </a:cubicBezTo>
                <a:cubicBezTo>
                  <a:pt x="231100" y="830260"/>
                  <a:pt x="213853" y="847507"/>
                  <a:pt x="192577" y="847507"/>
                </a:cubicBezTo>
                <a:cubicBezTo>
                  <a:pt x="171301" y="847507"/>
                  <a:pt x="154054" y="830260"/>
                  <a:pt x="154054" y="808984"/>
                </a:cubicBezTo>
                <a:cubicBezTo>
                  <a:pt x="154054" y="787708"/>
                  <a:pt x="171301" y="770461"/>
                  <a:pt x="192577" y="770461"/>
                </a:cubicBezTo>
                <a:close/>
                <a:moveTo>
                  <a:pt x="38523" y="770461"/>
                </a:moveTo>
                <a:cubicBezTo>
                  <a:pt x="59799" y="770461"/>
                  <a:pt x="77046" y="787708"/>
                  <a:pt x="77046" y="808984"/>
                </a:cubicBezTo>
                <a:cubicBezTo>
                  <a:pt x="77046" y="830260"/>
                  <a:pt x="59799" y="847507"/>
                  <a:pt x="38523" y="847507"/>
                </a:cubicBezTo>
                <a:cubicBezTo>
                  <a:pt x="17247" y="847507"/>
                  <a:pt x="0" y="830260"/>
                  <a:pt x="0" y="808984"/>
                </a:cubicBezTo>
                <a:cubicBezTo>
                  <a:pt x="0" y="787708"/>
                  <a:pt x="17247" y="770461"/>
                  <a:pt x="38523" y="770461"/>
                </a:cubicBezTo>
                <a:close/>
                <a:moveTo>
                  <a:pt x="1579064" y="616369"/>
                </a:moveTo>
                <a:cubicBezTo>
                  <a:pt x="1600340" y="616369"/>
                  <a:pt x="1617587" y="633616"/>
                  <a:pt x="1617587" y="654892"/>
                </a:cubicBezTo>
                <a:cubicBezTo>
                  <a:pt x="1617587" y="676168"/>
                  <a:pt x="1600340" y="693415"/>
                  <a:pt x="1579064" y="693415"/>
                </a:cubicBezTo>
                <a:cubicBezTo>
                  <a:pt x="1557788" y="693415"/>
                  <a:pt x="1540541" y="676168"/>
                  <a:pt x="1540541" y="654892"/>
                </a:cubicBezTo>
                <a:cubicBezTo>
                  <a:pt x="1540541" y="633616"/>
                  <a:pt x="1557788" y="616369"/>
                  <a:pt x="1579064" y="616369"/>
                </a:cubicBezTo>
                <a:close/>
                <a:moveTo>
                  <a:pt x="1425010" y="616369"/>
                </a:moveTo>
                <a:cubicBezTo>
                  <a:pt x="1446286" y="616369"/>
                  <a:pt x="1463533" y="633616"/>
                  <a:pt x="1463533" y="654892"/>
                </a:cubicBezTo>
                <a:cubicBezTo>
                  <a:pt x="1463533" y="676168"/>
                  <a:pt x="1446286" y="693415"/>
                  <a:pt x="1425010" y="693415"/>
                </a:cubicBezTo>
                <a:cubicBezTo>
                  <a:pt x="1403734" y="693415"/>
                  <a:pt x="1386487" y="676168"/>
                  <a:pt x="1386487" y="654892"/>
                </a:cubicBezTo>
                <a:cubicBezTo>
                  <a:pt x="1386487" y="633616"/>
                  <a:pt x="1403734" y="616369"/>
                  <a:pt x="1425010" y="616369"/>
                </a:cubicBezTo>
                <a:close/>
                <a:moveTo>
                  <a:pt x="1270956" y="616369"/>
                </a:moveTo>
                <a:cubicBezTo>
                  <a:pt x="1292232" y="616369"/>
                  <a:pt x="1309479" y="633616"/>
                  <a:pt x="1309479" y="654892"/>
                </a:cubicBezTo>
                <a:cubicBezTo>
                  <a:pt x="1309479" y="676168"/>
                  <a:pt x="1292232" y="693415"/>
                  <a:pt x="1270956" y="693415"/>
                </a:cubicBezTo>
                <a:cubicBezTo>
                  <a:pt x="1249680" y="693415"/>
                  <a:pt x="1232433" y="676168"/>
                  <a:pt x="1232433" y="654892"/>
                </a:cubicBezTo>
                <a:cubicBezTo>
                  <a:pt x="1232433" y="633616"/>
                  <a:pt x="1249680" y="616369"/>
                  <a:pt x="1270956" y="616369"/>
                </a:cubicBezTo>
                <a:close/>
                <a:moveTo>
                  <a:pt x="1116902" y="616369"/>
                </a:moveTo>
                <a:cubicBezTo>
                  <a:pt x="1138178" y="616369"/>
                  <a:pt x="1155425" y="633616"/>
                  <a:pt x="1155425" y="654892"/>
                </a:cubicBezTo>
                <a:cubicBezTo>
                  <a:pt x="1155425" y="676168"/>
                  <a:pt x="1138178" y="693415"/>
                  <a:pt x="1116902" y="693415"/>
                </a:cubicBezTo>
                <a:cubicBezTo>
                  <a:pt x="1095626" y="693415"/>
                  <a:pt x="1078379" y="676168"/>
                  <a:pt x="1078379" y="654892"/>
                </a:cubicBezTo>
                <a:cubicBezTo>
                  <a:pt x="1078379" y="633616"/>
                  <a:pt x="1095626" y="616369"/>
                  <a:pt x="1116902" y="616369"/>
                </a:cubicBezTo>
                <a:close/>
                <a:moveTo>
                  <a:pt x="962847" y="616369"/>
                </a:moveTo>
                <a:cubicBezTo>
                  <a:pt x="984123" y="616369"/>
                  <a:pt x="1001370" y="633616"/>
                  <a:pt x="1001370" y="654892"/>
                </a:cubicBezTo>
                <a:cubicBezTo>
                  <a:pt x="1001370" y="676168"/>
                  <a:pt x="984123" y="693415"/>
                  <a:pt x="962847" y="693415"/>
                </a:cubicBezTo>
                <a:cubicBezTo>
                  <a:pt x="941571" y="693415"/>
                  <a:pt x="924324" y="676168"/>
                  <a:pt x="924324" y="654892"/>
                </a:cubicBezTo>
                <a:cubicBezTo>
                  <a:pt x="924324" y="633616"/>
                  <a:pt x="941571" y="616369"/>
                  <a:pt x="962847" y="616369"/>
                </a:cubicBezTo>
                <a:close/>
                <a:moveTo>
                  <a:pt x="808793" y="616369"/>
                </a:moveTo>
                <a:cubicBezTo>
                  <a:pt x="830069" y="616369"/>
                  <a:pt x="847316" y="633616"/>
                  <a:pt x="847316" y="654892"/>
                </a:cubicBezTo>
                <a:cubicBezTo>
                  <a:pt x="847316" y="676168"/>
                  <a:pt x="830069" y="693415"/>
                  <a:pt x="808793" y="693415"/>
                </a:cubicBezTo>
                <a:cubicBezTo>
                  <a:pt x="787517" y="693415"/>
                  <a:pt x="770270" y="676168"/>
                  <a:pt x="770270" y="654892"/>
                </a:cubicBezTo>
                <a:cubicBezTo>
                  <a:pt x="770270" y="633616"/>
                  <a:pt x="787517" y="616369"/>
                  <a:pt x="808793" y="616369"/>
                </a:cubicBezTo>
                <a:close/>
                <a:moveTo>
                  <a:pt x="654740" y="616369"/>
                </a:moveTo>
                <a:cubicBezTo>
                  <a:pt x="676016" y="616369"/>
                  <a:pt x="693263" y="633616"/>
                  <a:pt x="693263" y="654892"/>
                </a:cubicBezTo>
                <a:cubicBezTo>
                  <a:pt x="693263" y="676168"/>
                  <a:pt x="676016" y="693415"/>
                  <a:pt x="654740" y="693415"/>
                </a:cubicBezTo>
                <a:cubicBezTo>
                  <a:pt x="633464" y="693415"/>
                  <a:pt x="616217" y="676168"/>
                  <a:pt x="616217" y="654892"/>
                </a:cubicBezTo>
                <a:cubicBezTo>
                  <a:pt x="616217" y="633616"/>
                  <a:pt x="633464" y="616369"/>
                  <a:pt x="654740" y="616369"/>
                </a:cubicBezTo>
                <a:close/>
                <a:moveTo>
                  <a:pt x="500685" y="616369"/>
                </a:moveTo>
                <a:cubicBezTo>
                  <a:pt x="521961" y="616369"/>
                  <a:pt x="539208" y="633616"/>
                  <a:pt x="539208" y="654892"/>
                </a:cubicBezTo>
                <a:cubicBezTo>
                  <a:pt x="539208" y="676168"/>
                  <a:pt x="521961" y="693415"/>
                  <a:pt x="500685" y="693415"/>
                </a:cubicBezTo>
                <a:cubicBezTo>
                  <a:pt x="479409" y="693415"/>
                  <a:pt x="462162" y="676168"/>
                  <a:pt x="462162" y="654892"/>
                </a:cubicBezTo>
                <a:cubicBezTo>
                  <a:pt x="462162" y="633616"/>
                  <a:pt x="479409" y="616369"/>
                  <a:pt x="500685" y="616369"/>
                </a:cubicBezTo>
                <a:close/>
                <a:moveTo>
                  <a:pt x="346631" y="616369"/>
                </a:moveTo>
                <a:cubicBezTo>
                  <a:pt x="367907" y="616369"/>
                  <a:pt x="385154" y="633616"/>
                  <a:pt x="385154" y="654892"/>
                </a:cubicBezTo>
                <a:cubicBezTo>
                  <a:pt x="385154" y="676168"/>
                  <a:pt x="367907" y="693415"/>
                  <a:pt x="346631" y="693415"/>
                </a:cubicBezTo>
                <a:cubicBezTo>
                  <a:pt x="325355" y="693415"/>
                  <a:pt x="308108" y="676168"/>
                  <a:pt x="308108" y="654892"/>
                </a:cubicBezTo>
                <a:cubicBezTo>
                  <a:pt x="308108" y="633616"/>
                  <a:pt x="325355" y="616369"/>
                  <a:pt x="346631" y="616369"/>
                </a:cubicBezTo>
                <a:close/>
                <a:moveTo>
                  <a:pt x="192577" y="616369"/>
                </a:moveTo>
                <a:cubicBezTo>
                  <a:pt x="213853" y="616369"/>
                  <a:pt x="231100" y="633616"/>
                  <a:pt x="231100" y="654892"/>
                </a:cubicBezTo>
                <a:cubicBezTo>
                  <a:pt x="231100" y="676168"/>
                  <a:pt x="213853" y="693415"/>
                  <a:pt x="192577" y="693415"/>
                </a:cubicBezTo>
                <a:cubicBezTo>
                  <a:pt x="171301" y="693415"/>
                  <a:pt x="154054" y="676168"/>
                  <a:pt x="154054" y="654892"/>
                </a:cubicBezTo>
                <a:cubicBezTo>
                  <a:pt x="154054" y="633616"/>
                  <a:pt x="171301" y="616369"/>
                  <a:pt x="192577" y="616369"/>
                </a:cubicBezTo>
                <a:close/>
                <a:moveTo>
                  <a:pt x="38523" y="616369"/>
                </a:moveTo>
                <a:cubicBezTo>
                  <a:pt x="59799" y="616369"/>
                  <a:pt x="77046" y="633616"/>
                  <a:pt x="77046" y="654892"/>
                </a:cubicBezTo>
                <a:cubicBezTo>
                  <a:pt x="77046" y="676168"/>
                  <a:pt x="59799" y="693415"/>
                  <a:pt x="38523" y="693415"/>
                </a:cubicBezTo>
                <a:cubicBezTo>
                  <a:pt x="17247" y="693415"/>
                  <a:pt x="0" y="676168"/>
                  <a:pt x="0" y="654892"/>
                </a:cubicBezTo>
                <a:cubicBezTo>
                  <a:pt x="0" y="633616"/>
                  <a:pt x="17247" y="616369"/>
                  <a:pt x="38523" y="616369"/>
                </a:cubicBezTo>
                <a:close/>
                <a:moveTo>
                  <a:pt x="1579064" y="462277"/>
                </a:moveTo>
                <a:cubicBezTo>
                  <a:pt x="1600340" y="462277"/>
                  <a:pt x="1617587" y="479524"/>
                  <a:pt x="1617587" y="500800"/>
                </a:cubicBezTo>
                <a:cubicBezTo>
                  <a:pt x="1617587" y="522076"/>
                  <a:pt x="1600340" y="539323"/>
                  <a:pt x="1579064" y="539323"/>
                </a:cubicBezTo>
                <a:cubicBezTo>
                  <a:pt x="1557788" y="539323"/>
                  <a:pt x="1540541" y="522076"/>
                  <a:pt x="1540541" y="500800"/>
                </a:cubicBezTo>
                <a:cubicBezTo>
                  <a:pt x="1540541" y="479524"/>
                  <a:pt x="1557788" y="462277"/>
                  <a:pt x="1579064" y="462277"/>
                </a:cubicBezTo>
                <a:close/>
                <a:moveTo>
                  <a:pt x="1425010" y="462277"/>
                </a:moveTo>
                <a:cubicBezTo>
                  <a:pt x="1446286" y="462277"/>
                  <a:pt x="1463533" y="479524"/>
                  <a:pt x="1463533" y="500800"/>
                </a:cubicBezTo>
                <a:cubicBezTo>
                  <a:pt x="1463533" y="522076"/>
                  <a:pt x="1446286" y="539323"/>
                  <a:pt x="1425010" y="539323"/>
                </a:cubicBezTo>
                <a:cubicBezTo>
                  <a:pt x="1403734" y="539323"/>
                  <a:pt x="1386487" y="522076"/>
                  <a:pt x="1386487" y="500800"/>
                </a:cubicBezTo>
                <a:cubicBezTo>
                  <a:pt x="1386487" y="479524"/>
                  <a:pt x="1403734" y="462277"/>
                  <a:pt x="1425010" y="462277"/>
                </a:cubicBezTo>
                <a:close/>
                <a:moveTo>
                  <a:pt x="1270956" y="462277"/>
                </a:moveTo>
                <a:cubicBezTo>
                  <a:pt x="1292232" y="462277"/>
                  <a:pt x="1309479" y="479524"/>
                  <a:pt x="1309479" y="500800"/>
                </a:cubicBezTo>
                <a:cubicBezTo>
                  <a:pt x="1309479" y="522076"/>
                  <a:pt x="1292232" y="539323"/>
                  <a:pt x="1270956" y="539323"/>
                </a:cubicBezTo>
                <a:cubicBezTo>
                  <a:pt x="1249680" y="539323"/>
                  <a:pt x="1232433" y="522076"/>
                  <a:pt x="1232433" y="500800"/>
                </a:cubicBezTo>
                <a:cubicBezTo>
                  <a:pt x="1232433" y="479524"/>
                  <a:pt x="1249680" y="462277"/>
                  <a:pt x="1270956" y="462277"/>
                </a:cubicBezTo>
                <a:close/>
                <a:moveTo>
                  <a:pt x="1116902" y="462277"/>
                </a:moveTo>
                <a:cubicBezTo>
                  <a:pt x="1138178" y="462277"/>
                  <a:pt x="1155425" y="479524"/>
                  <a:pt x="1155425" y="500800"/>
                </a:cubicBezTo>
                <a:cubicBezTo>
                  <a:pt x="1155425" y="522076"/>
                  <a:pt x="1138178" y="539323"/>
                  <a:pt x="1116902" y="539323"/>
                </a:cubicBezTo>
                <a:cubicBezTo>
                  <a:pt x="1095626" y="539323"/>
                  <a:pt x="1078379" y="522076"/>
                  <a:pt x="1078379" y="500800"/>
                </a:cubicBezTo>
                <a:cubicBezTo>
                  <a:pt x="1078379" y="479524"/>
                  <a:pt x="1095626" y="462277"/>
                  <a:pt x="1116902" y="462277"/>
                </a:cubicBezTo>
                <a:close/>
                <a:moveTo>
                  <a:pt x="962847" y="462277"/>
                </a:moveTo>
                <a:cubicBezTo>
                  <a:pt x="984123" y="462277"/>
                  <a:pt x="1001370" y="479524"/>
                  <a:pt x="1001370" y="500800"/>
                </a:cubicBezTo>
                <a:cubicBezTo>
                  <a:pt x="1001370" y="522076"/>
                  <a:pt x="984123" y="539323"/>
                  <a:pt x="962847" y="539323"/>
                </a:cubicBezTo>
                <a:cubicBezTo>
                  <a:pt x="941571" y="539323"/>
                  <a:pt x="924324" y="522076"/>
                  <a:pt x="924324" y="500800"/>
                </a:cubicBezTo>
                <a:cubicBezTo>
                  <a:pt x="924324" y="479524"/>
                  <a:pt x="941571" y="462277"/>
                  <a:pt x="962847" y="462277"/>
                </a:cubicBezTo>
                <a:close/>
                <a:moveTo>
                  <a:pt x="808793" y="462277"/>
                </a:moveTo>
                <a:cubicBezTo>
                  <a:pt x="830069" y="462277"/>
                  <a:pt x="847316" y="479524"/>
                  <a:pt x="847316" y="500800"/>
                </a:cubicBezTo>
                <a:cubicBezTo>
                  <a:pt x="847316" y="522076"/>
                  <a:pt x="830069" y="539323"/>
                  <a:pt x="808793" y="539323"/>
                </a:cubicBezTo>
                <a:cubicBezTo>
                  <a:pt x="787517" y="539323"/>
                  <a:pt x="770270" y="522076"/>
                  <a:pt x="770270" y="500800"/>
                </a:cubicBezTo>
                <a:cubicBezTo>
                  <a:pt x="770270" y="479524"/>
                  <a:pt x="787517" y="462277"/>
                  <a:pt x="808793" y="462277"/>
                </a:cubicBezTo>
                <a:close/>
                <a:moveTo>
                  <a:pt x="654740" y="462277"/>
                </a:moveTo>
                <a:cubicBezTo>
                  <a:pt x="676016" y="462277"/>
                  <a:pt x="693263" y="479524"/>
                  <a:pt x="693263" y="500800"/>
                </a:cubicBezTo>
                <a:cubicBezTo>
                  <a:pt x="693263" y="522076"/>
                  <a:pt x="676016" y="539323"/>
                  <a:pt x="654740" y="539323"/>
                </a:cubicBezTo>
                <a:cubicBezTo>
                  <a:pt x="633464" y="539323"/>
                  <a:pt x="616217" y="522076"/>
                  <a:pt x="616217" y="500800"/>
                </a:cubicBezTo>
                <a:cubicBezTo>
                  <a:pt x="616217" y="479524"/>
                  <a:pt x="633464" y="462277"/>
                  <a:pt x="654740" y="462277"/>
                </a:cubicBezTo>
                <a:close/>
                <a:moveTo>
                  <a:pt x="500685" y="462277"/>
                </a:moveTo>
                <a:cubicBezTo>
                  <a:pt x="521961" y="462277"/>
                  <a:pt x="539208" y="479524"/>
                  <a:pt x="539208" y="500800"/>
                </a:cubicBezTo>
                <a:cubicBezTo>
                  <a:pt x="539208" y="522076"/>
                  <a:pt x="521961" y="539323"/>
                  <a:pt x="500685" y="539323"/>
                </a:cubicBezTo>
                <a:cubicBezTo>
                  <a:pt x="479409" y="539323"/>
                  <a:pt x="462162" y="522076"/>
                  <a:pt x="462162" y="500800"/>
                </a:cubicBezTo>
                <a:cubicBezTo>
                  <a:pt x="462162" y="479524"/>
                  <a:pt x="479409" y="462277"/>
                  <a:pt x="500685" y="462277"/>
                </a:cubicBezTo>
                <a:close/>
                <a:moveTo>
                  <a:pt x="346631" y="462277"/>
                </a:moveTo>
                <a:cubicBezTo>
                  <a:pt x="367907" y="462277"/>
                  <a:pt x="385154" y="479524"/>
                  <a:pt x="385154" y="500800"/>
                </a:cubicBezTo>
                <a:cubicBezTo>
                  <a:pt x="385154" y="522076"/>
                  <a:pt x="367907" y="539323"/>
                  <a:pt x="346631" y="539323"/>
                </a:cubicBezTo>
                <a:cubicBezTo>
                  <a:pt x="325355" y="539323"/>
                  <a:pt x="308108" y="522076"/>
                  <a:pt x="308108" y="500800"/>
                </a:cubicBezTo>
                <a:cubicBezTo>
                  <a:pt x="308108" y="479524"/>
                  <a:pt x="325355" y="462277"/>
                  <a:pt x="346631" y="462277"/>
                </a:cubicBezTo>
                <a:close/>
                <a:moveTo>
                  <a:pt x="192577" y="462277"/>
                </a:moveTo>
                <a:cubicBezTo>
                  <a:pt x="213853" y="462277"/>
                  <a:pt x="231100" y="479524"/>
                  <a:pt x="231100" y="500800"/>
                </a:cubicBezTo>
                <a:cubicBezTo>
                  <a:pt x="231100" y="522076"/>
                  <a:pt x="213853" y="539323"/>
                  <a:pt x="192577" y="539323"/>
                </a:cubicBezTo>
                <a:cubicBezTo>
                  <a:pt x="171301" y="539323"/>
                  <a:pt x="154054" y="522076"/>
                  <a:pt x="154054" y="500800"/>
                </a:cubicBezTo>
                <a:cubicBezTo>
                  <a:pt x="154054" y="479524"/>
                  <a:pt x="171301" y="462277"/>
                  <a:pt x="192577" y="462277"/>
                </a:cubicBezTo>
                <a:close/>
                <a:moveTo>
                  <a:pt x="38523" y="462277"/>
                </a:moveTo>
                <a:cubicBezTo>
                  <a:pt x="59799" y="462277"/>
                  <a:pt x="77046" y="479524"/>
                  <a:pt x="77046" y="500800"/>
                </a:cubicBezTo>
                <a:cubicBezTo>
                  <a:pt x="77046" y="522076"/>
                  <a:pt x="59799" y="539323"/>
                  <a:pt x="38523" y="539323"/>
                </a:cubicBezTo>
                <a:cubicBezTo>
                  <a:pt x="17247" y="539323"/>
                  <a:pt x="0" y="522076"/>
                  <a:pt x="0" y="500800"/>
                </a:cubicBezTo>
                <a:cubicBezTo>
                  <a:pt x="0" y="479524"/>
                  <a:pt x="17247" y="462277"/>
                  <a:pt x="38523" y="462277"/>
                </a:cubicBezTo>
                <a:close/>
                <a:moveTo>
                  <a:pt x="1579064" y="308184"/>
                </a:moveTo>
                <a:cubicBezTo>
                  <a:pt x="1600340" y="308184"/>
                  <a:pt x="1617587" y="325431"/>
                  <a:pt x="1617587" y="346707"/>
                </a:cubicBezTo>
                <a:cubicBezTo>
                  <a:pt x="1617587" y="367983"/>
                  <a:pt x="1600340" y="385230"/>
                  <a:pt x="1579064" y="385230"/>
                </a:cubicBezTo>
                <a:cubicBezTo>
                  <a:pt x="1557788" y="385230"/>
                  <a:pt x="1540541" y="367983"/>
                  <a:pt x="1540541" y="346707"/>
                </a:cubicBezTo>
                <a:cubicBezTo>
                  <a:pt x="1540541" y="325431"/>
                  <a:pt x="1557788" y="308184"/>
                  <a:pt x="1579064" y="308184"/>
                </a:cubicBezTo>
                <a:close/>
                <a:moveTo>
                  <a:pt x="1425010" y="308184"/>
                </a:moveTo>
                <a:cubicBezTo>
                  <a:pt x="1446286" y="308184"/>
                  <a:pt x="1463533" y="325431"/>
                  <a:pt x="1463533" y="346707"/>
                </a:cubicBezTo>
                <a:cubicBezTo>
                  <a:pt x="1463533" y="367983"/>
                  <a:pt x="1446286" y="385230"/>
                  <a:pt x="1425010" y="385230"/>
                </a:cubicBezTo>
                <a:cubicBezTo>
                  <a:pt x="1403734" y="385230"/>
                  <a:pt x="1386487" y="367983"/>
                  <a:pt x="1386487" y="346707"/>
                </a:cubicBezTo>
                <a:cubicBezTo>
                  <a:pt x="1386487" y="325431"/>
                  <a:pt x="1403734" y="308184"/>
                  <a:pt x="1425010" y="308184"/>
                </a:cubicBezTo>
                <a:close/>
                <a:moveTo>
                  <a:pt x="1270956" y="308184"/>
                </a:moveTo>
                <a:cubicBezTo>
                  <a:pt x="1292232" y="308184"/>
                  <a:pt x="1309479" y="325431"/>
                  <a:pt x="1309479" y="346707"/>
                </a:cubicBezTo>
                <a:cubicBezTo>
                  <a:pt x="1309479" y="367983"/>
                  <a:pt x="1292232" y="385230"/>
                  <a:pt x="1270956" y="385230"/>
                </a:cubicBezTo>
                <a:cubicBezTo>
                  <a:pt x="1249680" y="385230"/>
                  <a:pt x="1232433" y="367983"/>
                  <a:pt x="1232433" y="346707"/>
                </a:cubicBezTo>
                <a:cubicBezTo>
                  <a:pt x="1232433" y="325431"/>
                  <a:pt x="1249680" y="308184"/>
                  <a:pt x="1270956" y="308184"/>
                </a:cubicBezTo>
                <a:close/>
                <a:moveTo>
                  <a:pt x="1116902" y="308184"/>
                </a:moveTo>
                <a:cubicBezTo>
                  <a:pt x="1138178" y="308184"/>
                  <a:pt x="1155425" y="325431"/>
                  <a:pt x="1155425" y="346707"/>
                </a:cubicBezTo>
                <a:cubicBezTo>
                  <a:pt x="1155425" y="367983"/>
                  <a:pt x="1138178" y="385230"/>
                  <a:pt x="1116902" y="385230"/>
                </a:cubicBezTo>
                <a:cubicBezTo>
                  <a:pt x="1095626" y="385230"/>
                  <a:pt x="1078379" y="367983"/>
                  <a:pt x="1078379" y="346707"/>
                </a:cubicBezTo>
                <a:cubicBezTo>
                  <a:pt x="1078379" y="325431"/>
                  <a:pt x="1095626" y="308184"/>
                  <a:pt x="1116902" y="308184"/>
                </a:cubicBezTo>
                <a:close/>
                <a:moveTo>
                  <a:pt x="962847" y="308184"/>
                </a:moveTo>
                <a:cubicBezTo>
                  <a:pt x="984123" y="308184"/>
                  <a:pt x="1001370" y="325431"/>
                  <a:pt x="1001370" y="346707"/>
                </a:cubicBezTo>
                <a:cubicBezTo>
                  <a:pt x="1001370" y="367983"/>
                  <a:pt x="984123" y="385230"/>
                  <a:pt x="962847" y="385230"/>
                </a:cubicBezTo>
                <a:cubicBezTo>
                  <a:pt x="941571" y="385230"/>
                  <a:pt x="924324" y="367983"/>
                  <a:pt x="924324" y="346707"/>
                </a:cubicBezTo>
                <a:cubicBezTo>
                  <a:pt x="924324" y="325431"/>
                  <a:pt x="941571" y="308184"/>
                  <a:pt x="962847" y="308184"/>
                </a:cubicBezTo>
                <a:close/>
                <a:moveTo>
                  <a:pt x="808793" y="308184"/>
                </a:moveTo>
                <a:cubicBezTo>
                  <a:pt x="830069" y="308184"/>
                  <a:pt x="847316" y="325431"/>
                  <a:pt x="847316" y="346707"/>
                </a:cubicBezTo>
                <a:cubicBezTo>
                  <a:pt x="847316" y="367983"/>
                  <a:pt x="830069" y="385230"/>
                  <a:pt x="808793" y="385230"/>
                </a:cubicBezTo>
                <a:cubicBezTo>
                  <a:pt x="787517" y="385230"/>
                  <a:pt x="770270" y="367983"/>
                  <a:pt x="770270" y="346707"/>
                </a:cubicBezTo>
                <a:cubicBezTo>
                  <a:pt x="770270" y="325431"/>
                  <a:pt x="787517" y="308184"/>
                  <a:pt x="808793" y="308184"/>
                </a:cubicBezTo>
                <a:close/>
                <a:moveTo>
                  <a:pt x="654740" y="308184"/>
                </a:moveTo>
                <a:cubicBezTo>
                  <a:pt x="676016" y="308184"/>
                  <a:pt x="693263" y="325431"/>
                  <a:pt x="693263" y="346707"/>
                </a:cubicBezTo>
                <a:cubicBezTo>
                  <a:pt x="693263" y="367983"/>
                  <a:pt x="676016" y="385230"/>
                  <a:pt x="654740" y="385230"/>
                </a:cubicBezTo>
                <a:cubicBezTo>
                  <a:pt x="633464" y="385230"/>
                  <a:pt x="616217" y="367983"/>
                  <a:pt x="616217" y="346707"/>
                </a:cubicBezTo>
                <a:cubicBezTo>
                  <a:pt x="616217" y="325431"/>
                  <a:pt x="633464" y="308184"/>
                  <a:pt x="654740" y="308184"/>
                </a:cubicBezTo>
                <a:close/>
                <a:moveTo>
                  <a:pt x="500685" y="308184"/>
                </a:moveTo>
                <a:cubicBezTo>
                  <a:pt x="521961" y="308184"/>
                  <a:pt x="539208" y="325431"/>
                  <a:pt x="539208" y="346707"/>
                </a:cubicBezTo>
                <a:cubicBezTo>
                  <a:pt x="539208" y="367983"/>
                  <a:pt x="521961" y="385230"/>
                  <a:pt x="500685" y="385230"/>
                </a:cubicBezTo>
                <a:cubicBezTo>
                  <a:pt x="479409" y="385230"/>
                  <a:pt x="462162" y="367983"/>
                  <a:pt x="462162" y="346707"/>
                </a:cubicBezTo>
                <a:cubicBezTo>
                  <a:pt x="462162" y="325431"/>
                  <a:pt x="479409" y="308184"/>
                  <a:pt x="500685" y="308184"/>
                </a:cubicBezTo>
                <a:close/>
                <a:moveTo>
                  <a:pt x="346631" y="308184"/>
                </a:moveTo>
                <a:cubicBezTo>
                  <a:pt x="367907" y="308184"/>
                  <a:pt x="385154" y="325431"/>
                  <a:pt x="385154" y="346707"/>
                </a:cubicBezTo>
                <a:cubicBezTo>
                  <a:pt x="385154" y="367983"/>
                  <a:pt x="367907" y="385230"/>
                  <a:pt x="346631" y="385230"/>
                </a:cubicBezTo>
                <a:cubicBezTo>
                  <a:pt x="325355" y="385230"/>
                  <a:pt x="308108" y="367983"/>
                  <a:pt x="308108" y="346707"/>
                </a:cubicBezTo>
                <a:cubicBezTo>
                  <a:pt x="308108" y="325431"/>
                  <a:pt x="325355" y="308184"/>
                  <a:pt x="346631" y="308184"/>
                </a:cubicBezTo>
                <a:close/>
                <a:moveTo>
                  <a:pt x="192577" y="308184"/>
                </a:moveTo>
                <a:cubicBezTo>
                  <a:pt x="213853" y="308184"/>
                  <a:pt x="231100" y="325431"/>
                  <a:pt x="231100" y="346707"/>
                </a:cubicBezTo>
                <a:cubicBezTo>
                  <a:pt x="231100" y="367983"/>
                  <a:pt x="213853" y="385230"/>
                  <a:pt x="192577" y="385230"/>
                </a:cubicBezTo>
                <a:cubicBezTo>
                  <a:pt x="171301" y="385230"/>
                  <a:pt x="154054" y="367983"/>
                  <a:pt x="154054" y="346707"/>
                </a:cubicBezTo>
                <a:cubicBezTo>
                  <a:pt x="154054" y="325431"/>
                  <a:pt x="171301" y="308184"/>
                  <a:pt x="192577" y="308184"/>
                </a:cubicBezTo>
                <a:close/>
                <a:moveTo>
                  <a:pt x="38523" y="308184"/>
                </a:moveTo>
                <a:cubicBezTo>
                  <a:pt x="59799" y="308184"/>
                  <a:pt x="77046" y="325431"/>
                  <a:pt x="77046" y="346707"/>
                </a:cubicBezTo>
                <a:cubicBezTo>
                  <a:pt x="77046" y="367983"/>
                  <a:pt x="59799" y="385230"/>
                  <a:pt x="38523" y="385230"/>
                </a:cubicBezTo>
                <a:cubicBezTo>
                  <a:pt x="17247" y="385230"/>
                  <a:pt x="0" y="367983"/>
                  <a:pt x="0" y="346707"/>
                </a:cubicBezTo>
                <a:cubicBezTo>
                  <a:pt x="0" y="325431"/>
                  <a:pt x="17247" y="308184"/>
                  <a:pt x="38523" y="308184"/>
                </a:cubicBezTo>
                <a:close/>
                <a:moveTo>
                  <a:pt x="1579064" y="154092"/>
                </a:moveTo>
                <a:cubicBezTo>
                  <a:pt x="1600340" y="154092"/>
                  <a:pt x="1617587" y="171339"/>
                  <a:pt x="1617587" y="192615"/>
                </a:cubicBezTo>
                <a:cubicBezTo>
                  <a:pt x="1617587" y="213891"/>
                  <a:pt x="1600340" y="231138"/>
                  <a:pt x="1579064" y="231138"/>
                </a:cubicBezTo>
                <a:cubicBezTo>
                  <a:pt x="1557788" y="231138"/>
                  <a:pt x="1540541" y="213891"/>
                  <a:pt x="1540541" y="192615"/>
                </a:cubicBezTo>
                <a:cubicBezTo>
                  <a:pt x="1540541" y="171339"/>
                  <a:pt x="1557788" y="154092"/>
                  <a:pt x="1579064" y="154092"/>
                </a:cubicBezTo>
                <a:close/>
                <a:moveTo>
                  <a:pt x="1425010" y="154092"/>
                </a:moveTo>
                <a:cubicBezTo>
                  <a:pt x="1446286" y="154092"/>
                  <a:pt x="1463533" y="171339"/>
                  <a:pt x="1463533" y="192615"/>
                </a:cubicBezTo>
                <a:cubicBezTo>
                  <a:pt x="1463533" y="213891"/>
                  <a:pt x="1446286" y="231138"/>
                  <a:pt x="1425010" y="231138"/>
                </a:cubicBezTo>
                <a:cubicBezTo>
                  <a:pt x="1403734" y="231138"/>
                  <a:pt x="1386487" y="213891"/>
                  <a:pt x="1386487" y="192615"/>
                </a:cubicBezTo>
                <a:cubicBezTo>
                  <a:pt x="1386487" y="171339"/>
                  <a:pt x="1403734" y="154092"/>
                  <a:pt x="1425010" y="154092"/>
                </a:cubicBezTo>
                <a:close/>
                <a:moveTo>
                  <a:pt x="1270956" y="154092"/>
                </a:moveTo>
                <a:cubicBezTo>
                  <a:pt x="1292232" y="154092"/>
                  <a:pt x="1309479" y="171339"/>
                  <a:pt x="1309479" y="192615"/>
                </a:cubicBezTo>
                <a:cubicBezTo>
                  <a:pt x="1309479" y="213891"/>
                  <a:pt x="1292232" y="231138"/>
                  <a:pt x="1270956" y="231138"/>
                </a:cubicBezTo>
                <a:cubicBezTo>
                  <a:pt x="1249680" y="231138"/>
                  <a:pt x="1232433" y="213891"/>
                  <a:pt x="1232433" y="192615"/>
                </a:cubicBezTo>
                <a:cubicBezTo>
                  <a:pt x="1232433" y="171339"/>
                  <a:pt x="1249680" y="154092"/>
                  <a:pt x="1270956" y="154092"/>
                </a:cubicBezTo>
                <a:close/>
                <a:moveTo>
                  <a:pt x="1116902" y="154092"/>
                </a:moveTo>
                <a:cubicBezTo>
                  <a:pt x="1138178" y="154092"/>
                  <a:pt x="1155425" y="171339"/>
                  <a:pt x="1155425" y="192615"/>
                </a:cubicBezTo>
                <a:cubicBezTo>
                  <a:pt x="1155425" y="213891"/>
                  <a:pt x="1138178" y="231138"/>
                  <a:pt x="1116902" y="231138"/>
                </a:cubicBezTo>
                <a:cubicBezTo>
                  <a:pt x="1095626" y="231138"/>
                  <a:pt x="1078379" y="213891"/>
                  <a:pt x="1078379" y="192615"/>
                </a:cubicBezTo>
                <a:cubicBezTo>
                  <a:pt x="1078379" y="171339"/>
                  <a:pt x="1095626" y="154092"/>
                  <a:pt x="1116902" y="154092"/>
                </a:cubicBezTo>
                <a:close/>
                <a:moveTo>
                  <a:pt x="962847" y="154092"/>
                </a:moveTo>
                <a:cubicBezTo>
                  <a:pt x="984123" y="154092"/>
                  <a:pt x="1001370" y="171339"/>
                  <a:pt x="1001370" y="192615"/>
                </a:cubicBezTo>
                <a:cubicBezTo>
                  <a:pt x="1001370" y="213891"/>
                  <a:pt x="984123" y="231138"/>
                  <a:pt x="962847" y="231138"/>
                </a:cubicBezTo>
                <a:cubicBezTo>
                  <a:pt x="941571" y="231138"/>
                  <a:pt x="924324" y="213891"/>
                  <a:pt x="924324" y="192615"/>
                </a:cubicBezTo>
                <a:cubicBezTo>
                  <a:pt x="924324" y="171339"/>
                  <a:pt x="941571" y="154092"/>
                  <a:pt x="962847" y="154092"/>
                </a:cubicBezTo>
                <a:close/>
                <a:moveTo>
                  <a:pt x="808793" y="154092"/>
                </a:moveTo>
                <a:cubicBezTo>
                  <a:pt x="830069" y="154092"/>
                  <a:pt x="847316" y="171339"/>
                  <a:pt x="847316" y="192615"/>
                </a:cubicBezTo>
                <a:cubicBezTo>
                  <a:pt x="847316" y="213891"/>
                  <a:pt x="830069" y="231138"/>
                  <a:pt x="808793" y="231138"/>
                </a:cubicBezTo>
                <a:cubicBezTo>
                  <a:pt x="787517" y="231138"/>
                  <a:pt x="770270" y="213891"/>
                  <a:pt x="770270" y="192615"/>
                </a:cubicBezTo>
                <a:cubicBezTo>
                  <a:pt x="770270" y="171339"/>
                  <a:pt x="787517" y="154092"/>
                  <a:pt x="808793" y="154092"/>
                </a:cubicBezTo>
                <a:close/>
                <a:moveTo>
                  <a:pt x="654740" y="154092"/>
                </a:moveTo>
                <a:cubicBezTo>
                  <a:pt x="676016" y="154092"/>
                  <a:pt x="693263" y="171339"/>
                  <a:pt x="693263" y="192615"/>
                </a:cubicBezTo>
                <a:cubicBezTo>
                  <a:pt x="693263" y="213891"/>
                  <a:pt x="676016" y="231138"/>
                  <a:pt x="654740" y="231138"/>
                </a:cubicBezTo>
                <a:cubicBezTo>
                  <a:pt x="633464" y="231138"/>
                  <a:pt x="616217" y="213891"/>
                  <a:pt x="616217" y="192615"/>
                </a:cubicBezTo>
                <a:cubicBezTo>
                  <a:pt x="616217" y="171339"/>
                  <a:pt x="633464" y="154092"/>
                  <a:pt x="654740" y="154092"/>
                </a:cubicBezTo>
                <a:close/>
                <a:moveTo>
                  <a:pt x="500685" y="154092"/>
                </a:moveTo>
                <a:cubicBezTo>
                  <a:pt x="521961" y="154092"/>
                  <a:pt x="539208" y="171339"/>
                  <a:pt x="539208" y="192615"/>
                </a:cubicBezTo>
                <a:cubicBezTo>
                  <a:pt x="539208" y="213891"/>
                  <a:pt x="521961" y="231138"/>
                  <a:pt x="500685" y="231138"/>
                </a:cubicBezTo>
                <a:cubicBezTo>
                  <a:pt x="479409" y="231138"/>
                  <a:pt x="462162" y="213891"/>
                  <a:pt x="462162" y="192615"/>
                </a:cubicBezTo>
                <a:cubicBezTo>
                  <a:pt x="462162" y="171339"/>
                  <a:pt x="479409" y="154092"/>
                  <a:pt x="500685" y="154092"/>
                </a:cubicBezTo>
                <a:close/>
                <a:moveTo>
                  <a:pt x="346631" y="154092"/>
                </a:moveTo>
                <a:cubicBezTo>
                  <a:pt x="367907" y="154092"/>
                  <a:pt x="385154" y="171339"/>
                  <a:pt x="385154" y="192615"/>
                </a:cubicBezTo>
                <a:cubicBezTo>
                  <a:pt x="385154" y="213891"/>
                  <a:pt x="367907" y="231138"/>
                  <a:pt x="346631" y="231138"/>
                </a:cubicBezTo>
                <a:cubicBezTo>
                  <a:pt x="325355" y="231138"/>
                  <a:pt x="308108" y="213891"/>
                  <a:pt x="308108" y="192615"/>
                </a:cubicBezTo>
                <a:cubicBezTo>
                  <a:pt x="308108" y="171339"/>
                  <a:pt x="325355" y="154092"/>
                  <a:pt x="346631" y="154092"/>
                </a:cubicBezTo>
                <a:close/>
                <a:moveTo>
                  <a:pt x="192577" y="154092"/>
                </a:moveTo>
                <a:cubicBezTo>
                  <a:pt x="213853" y="154092"/>
                  <a:pt x="231100" y="171339"/>
                  <a:pt x="231100" y="192615"/>
                </a:cubicBezTo>
                <a:cubicBezTo>
                  <a:pt x="231100" y="213891"/>
                  <a:pt x="213853" y="231138"/>
                  <a:pt x="192577" y="231138"/>
                </a:cubicBezTo>
                <a:cubicBezTo>
                  <a:pt x="171301" y="231138"/>
                  <a:pt x="154054" y="213891"/>
                  <a:pt x="154054" y="192615"/>
                </a:cubicBezTo>
                <a:cubicBezTo>
                  <a:pt x="154054" y="171339"/>
                  <a:pt x="171301" y="154092"/>
                  <a:pt x="192577" y="154092"/>
                </a:cubicBezTo>
                <a:close/>
                <a:moveTo>
                  <a:pt x="38523" y="154092"/>
                </a:moveTo>
                <a:cubicBezTo>
                  <a:pt x="59799" y="154092"/>
                  <a:pt x="77046" y="171339"/>
                  <a:pt x="77046" y="192615"/>
                </a:cubicBezTo>
                <a:cubicBezTo>
                  <a:pt x="77046" y="213891"/>
                  <a:pt x="59799" y="231138"/>
                  <a:pt x="38523" y="231138"/>
                </a:cubicBezTo>
                <a:cubicBezTo>
                  <a:pt x="17247" y="231138"/>
                  <a:pt x="0" y="213891"/>
                  <a:pt x="0" y="192615"/>
                </a:cubicBezTo>
                <a:cubicBezTo>
                  <a:pt x="0" y="171339"/>
                  <a:pt x="17247" y="154092"/>
                  <a:pt x="38523" y="154092"/>
                </a:cubicBezTo>
                <a:close/>
                <a:moveTo>
                  <a:pt x="1579064" y="0"/>
                </a:moveTo>
                <a:cubicBezTo>
                  <a:pt x="1600340" y="0"/>
                  <a:pt x="1617587" y="17247"/>
                  <a:pt x="1617587" y="38523"/>
                </a:cubicBezTo>
                <a:cubicBezTo>
                  <a:pt x="1617587" y="59799"/>
                  <a:pt x="1600340" y="77046"/>
                  <a:pt x="1579064" y="77046"/>
                </a:cubicBezTo>
                <a:cubicBezTo>
                  <a:pt x="1557788" y="77046"/>
                  <a:pt x="1540541" y="59799"/>
                  <a:pt x="1540541" y="38523"/>
                </a:cubicBezTo>
                <a:cubicBezTo>
                  <a:pt x="1540541" y="17247"/>
                  <a:pt x="1557788" y="0"/>
                  <a:pt x="1579064" y="0"/>
                </a:cubicBezTo>
                <a:close/>
                <a:moveTo>
                  <a:pt x="1425010" y="0"/>
                </a:moveTo>
                <a:cubicBezTo>
                  <a:pt x="1446286" y="0"/>
                  <a:pt x="1463533" y="17247"/>
                  <a:pt x="1463533" y="38523"/>
                </a:cubicBezTo>
                <a:cubicBezTo>
                  <a:pt x="1463533" y="59799"/>
                  <a:pt x="1446286" y="77046"/>
                  <a:pt x="1425010" y="77046"/>
                </a:cubicBezTo>
                <a:cubicBezTo>
                  <a:pt x="1403734" y="77046"/>
                  <a:pt x="1386487" y="59799"/>
                  <a:pt x="1386487" y="38523"/>
                </a:cubicBezTo>
                <a:cubicBezTo>
                  <a:pt x="1386487" y="17247"/>
                  <a:pt x="1403734" y="0"/>
                  <a:pt x="1425010" y="0"/>
                </a:cubicBezTo>
                <a:close/>
                <a:moveTo>
                  <a:pt x="1270956" y="0"/>
                </a:moveTo>
                <a:cubicBezTo>
                  <a:pt x="1292232" y="0"/>
                  <a:pt x="1309479" y="17247"/>
                  <a:pt x="1309479" y="38523"/>
                </a:cubicBezTo>
                <a:cubicBezTo>
                  <a:pt x="1309479" y="59799"/>
                  <a:pt x="1292232" y="77046"/>
                  <a:pt x="1270956" y="77046"/>
                </a:cubicBezTo>
                <a:cubicBezTo>
                  <a:pt x="1249680" y="77046"/>
                  <a:pt x="1232433" y="59799"/>
                  <a:pt x="1232433" y="38523"/>
                </a:cubicBezTo>
                <a:cubicBezTo>
                  <a:pt x="1232433" y="17247"/>
                  <a:pt x="1249680" y="0"/>
                  <a:pt x="1270956" y="0"/>
                </a:cubicBezTo>
                <a:close/>
                <a:moveTo>
                  <a:pt x="1116902" y="0"/>
                </a:moveTo>
                <a:cubicBezTo>
                  <a:pt x="1138178" y="0"/>
                  <a:pt x="1155425" y="17247"/>
                  <a:pt x="1155425" y="38523"/>
                </a:cubicBezTo>
                <a:cubicBezTo>
                  <a:pt x="1155425" y="59799"/>
                  <a:pt x="1138178" y="77046"/>
                  <a:pt x="1116902" y="77046"/>
                </a:cubicBezTo>
                <a:cubicBezTo>
                  <a:pt x="1095626" y="77046"/>
                  <a:pt x="1078379" y="59799"/>
                  <a:pt x="1078379" y="38523"/>
                </a:cubicBezTo>
                <a:cubicBezTo>
                  <a:pt x="1078379" y="17247"/>
                  <a:pt x="1095626" y="0"/>
                  <a:pt x="1116902" y="0"/>
                </a:cubicBezTo>
                <a:close/>
                <a:moveTo>
                  <a:pt x="962847" y="0"/>
                </a:moveTo>
                <a:cubicBezTo>
                  <a:pt x="984123" y="0"/>
                  <a:pt x="1001370" y="17247"/>
                  <a:pt x="1001370" y="38523"/>
                </a:cubicBezTo>
                <a:cubicBezTo>
                  <a:pt x="1001370" y="59799"/>
                  <a:pt x="984123" y="77046"/>
                  <a:pt x="962847" y="77046"/>
                </a:cubicBezTo>
                <a:cubicBezTo>
                  <a:pt x="941571" y="77046"/>
                  <a:pt x="924324" y="59799"/>
                  <a:pt x="924324" y="38523"/>
                </a:cubicBezTo>
                <a:cubicBezTo>
                  <a:pt x="924324" y="17247"/>
                  <a:pt x="941571" y="0"/>
                  <a:pt x="962847" y="0"/>
                </a:cubicBezTo>
                <a:close/>
                <a:moveTo>
                  <a:pt x="808793" y="0"/>
                </a:moveTo>
                <a:cubicBezTo>
                  <a:pt x="830069" y="0"/>
                  <a:pt x="847316" y="17247"/>
                  <a:pt x="847316" y="38523"/>
                </a:cubicBezTo>
                <a:cubicBezTo>
                  <a:pt x="847316" y="59799"/>
                  <a:pt x="830069" y="77046"/>
                  <a:pt x="808793" y="77046"/>
                </a:cubicBezTo>
                <a:cubicBezTo>
                  <a:pt x="787517" y="77046"/>
                  <a:pt x="770270" y="59799"/>
                  <a:pt x="770270" y="38523"/>
                </a:cubicBezTo>
                <a:cubicBezTo>
                  <a:pt x="770270" y="17247"/>
                  <a:pt x="787517" y="0"/>
                  <a:pt x="808793" y="0"/>
                </a:cubicBezTo>
                <a:close/>
                <a:moveTo>
                  <a:pt x="654740" y="0"/>
                </a:moveTo>
                <a:cubicBezTo>
                  <a:pt x="676016" y="0"/>
                  <a:pt x="693263" y="17247"/>
                  <a:pt x="693263" y="38523"/>
                </a:cubicBezTo>
                <a:cubicBezTo>
                  <a:pt x="693263" y="59799"/>
                  <a:pt x="676016" y="77046"/>
                  <a:pt x="654740" y="77046"/>
                </a:cubicBezTo>
                <a:cubicBezTo>
                  <a:pt x="633464" y="77046"/>
                  <a:pt x="616217" y="59799"/>
                  <a:pt x="616217" y="38523"/>
                </a:cubicBezTo>
                <a:cubicBezTo>
                  <a:pt x="616217" y="17247"/>
                  <a:pt x="633464" y="0"/>
                  <a:pt x="654740" y="0"/>
                </a:cubicBezTo>
                <a:close/>
                <a:moveTo>
                  <a:pt x="500685" y="0"/>
                </a:moveTo>
                <a:cubicBezTo>
                  <a:pt x="521961" y="0"/>
                  <a:pt x="539208" y="17247"/>
                  <a:pt x="539208" y="38523"/>
                </a:cubicBezTo>
                <a:cubicBezTo>
                  <a:pt x="539208" y="59799"/>
                  <a:pt x="521961" y="77046"/>
                  <a:pt x="500685" y="77046"/>
                </a:cubicBezTo>
                <a:cubicBezTo>
                  <a:pt x="479409" y="77046"/>
                  <a:pt x="462162" y="59799"/>
                  <a:pt x="462162" y="38523"/>
                </a:cubicBezTo>
                <a:cubicBezTo>
                  <a:pt x="462162" y="17247"/>
                  <a:pt x="479409" y="0"/>
                  <a:pt x="500685" y="0"/>
                </a:cubicBezTo>
                <a:close/>
                <a:moveTo>
                  <a:pt x="346631" y="0"/>
                </a:moveTo>
                <a:cubicBezTo>
                  <a:pt x="367907" y="0"/>
                  <a:pt x="385154" y="17247"/>
                  <a:pt x="385154" y="38523"/>
                </a:cubicBezTo>
                <a:cubicBezTo>
                  <a:pt x="385154" y="59799"/>
                  <a:pt x="367907" y="77046"/>
                  <a:pt x="346631" y="77046"/>
                </a:cubicBezTo>
                <a:cubicBezTo>
                  <a:pt x="325355" y="77046"/>
                  <a:pt x="308108" y="59799"/>
                  <a:pt x="308108" y="38523"/>
                </a:cubicBezTo>
                <a:cubicBezTo>
                  <a:pt x="308108" y="17247"/>
                  <a:pt x="325355" y="0"/>
                  <a:pt x="346631" y="0"/>
                </a:cubicBezTo>
                <a:close/>
                <a:moveTo>
                  <a:pt x="192577" y="0"/>
                </a:moveTo>
                <a:cubicBezTo>
                  <a:pt x="213853" y="0"/>
                  <a:pt x="231100" y="17247"/>
                  <a:pt x="231100" y="38523"/>
                </a:cubicBezTo>
                <a:cubicBezTo>
                  <a:pt x="231100" y="59799"/>
                  <a:pt x="213853" y="77046"/>
                  <a:pt x="192577" y="77046"/>
                </a:cubicBezTo>
                <a:cubicBezTo>
                  <a:pt x="171301" y="77046"/>
                  <a:pt x="154054" y="59799"/>
                  <a:pt x="154054" y="38523"/>
                </a:cubicBezTo>
                <a:cubicBezTo>
                  <a:pt x="154054" y="17247"/>
                  <a:pt x="171301" y="0"/>
                  <a:pt x="192577" y="0"/>
                </a:cubicBezTo>
                <a:close/>
                <a:moveTo>
                  <a:pt x="38523" y="0"/>
                </a:moveTo>
                <a:cubicBezTo>
                  <a:pt x="59799" y="0"/>
                  <a:pt x="77046" y="17247"/>
                  <a:pt x="77046" y="38523"/>
                </a:cubicBezTo>
                <a:cubicBezTo>
                  <a:pt x="77046" y="59799"/>
                  <a:pt x="59799" y="77046"/>
                  <a:pt x="38523" y="77046"/>
                </a:cubicBezTo>
                <a:cubicBezTo>
                  <a:pt x="17247" y="77046"/>
                  <a:pt x="0" y="59799"/>
                  <a:pt x="0" y="38523"/>
                </a:cubicBezTo>
                <a:cubicBezTo>
                  <a:pt x="0" y="17247"/>
                  <a:pt x="17247" y="0"/>
                  <a:pt x="38523" y="0"/>
                </a:cubicBezTo>
                <a:close/>
              </a:path>
            </a:pathLst>
          </a:custGeom>
          <a:gradFill>
            <a:gsLst>
              <a:gs pos="0">
                <a:schemeClr val="accent1"/>
              </a:gs>
              <a:gs pos="100000">
                <a:schemeClr val="bg1">
                  <a:alpha val="0"/>
                </a:schemeClr>
              </a:gs>
            </a:gsLst>
            <a:lin ang="0" scaled="0"/>
          </a:gradFill>
          <a:ln w="12700" cap="sq">
            <a:noFill/>
            <a:miter/>
          </a:ln>
        </p:spPr>
        <p:txBody>
          <a:bodyPr vert="horz" wrap="square" lIns="91440" tIns="45720" rIns="91440" bIns="45720" rtlCol="0" anchor="ctr"/>
          <a:lstStyle/>
          <a:p>
            <a:pPr algn="ctr"/>
            <a:endParaRPr kumimoji="1" lang="zh-CN" altLang="en-US"/>
          </a:p>
        </p:txBody>
      </p:sp>
      <p:pic>
        <p:nvPicPr>
          <p:cNvPr id="13" name="Imagem 12"/>
          <p:cNvPicPr>
            <a:picLocks noChangeAspect="1"/>
          </p:cNvPicPr>
          <p:nvPr/>
        </p:nvPicPr>
        <p:blipFill>
          <a:blip r:embed="rId2">
            <a:alphaModFix/>
          </a:blip>
          <a:srcRect l="769" r="769"/>
          <a:stretch>
            <a:fillRect/>
          </a:stretch>
        </p:blipFill>
        <p:spPr>
          <a:xfrm>
            <a:off x="7628953" y="1828021"/>
            <a:ext cx="4044452" cy="4044452"/>
          </a:xfrm>
          <a:custGeom>
            <a:avLst/>
            <a:gdLst/>
            <a:ahLst/>
            <a:cxnLst/>
            <a:rect l="l" t="t" r="r" b="b"/>
            <a:pathLst>
              <a:path w="4038600" h="4038600">
                <a:moveTo>
                  <a:pt x="0" y="2022226"/>
                </a:moveTo>
                <a:cubicBezTo>
                  <a:pt x="0" y="905381"/>
                  <a:pt x="905381" y="0"/>
                  <a:pt x="2022226" y="0"/>
                </a:cubicBezTo>
                <a:cubicBezTo>
                  <a:pt x="3139071" y="0"/>
                  <a:pt x="4044452" y="905381"/>
                  <a:pt x="4044452" y="2022226"/>
                </a:cubicBezTo>
                <a:cubicBezTo>
                  <a:pt x="4044452" y="3139071"/>
                  <a:pt x="3139071" y="4044452"/>
                  <a:pt x="2022226" y="4044452"/>
                </a:cubicBezTo>
                <a:cubicBezTo>
                  <a:pt x="905381" y="4044452"/>
                  <a:pt x="0" y="3139071"/>
                  <a:pt x="0" y="2022226"/>
                </a:cubicBezTo>
                <a:close/>
              </a:path>
            </a:pathLst>
          </a:custGeom>
          <a:noFill/>
          <a:ln>
            <a:noFill/>
          </a:ln>
        </p:spPr>
      </p:pic>
      <p:pic>
        <p:nvPicPr>
          <p:cNvPr id="14" name="Imagem 13">
            <a:extLst>
              <a:ext uri="{FF2B5EF4-FFF2-40B4-BE49-F238E27FC236}">
                <a16:creationId xmlns:a16="http://schemas.microsoft.com/office/drawing/2014/main" id="{5661F963-568B-E7CC-A20D-3CD4E29B12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245166">
            <a:off x="10585218" y="7166"/>
            <a:ext cx="1686905" cy="1561041"/>
          </a:xfrm>
          <a:prstGeom prst="rect">
            <a:avLst/>
          </a:prstGeom>
        </p:spPr>
      </p:pic>
      <p:pic>
        <p:nvPicPr>
          <p:cNvPr id="3" name="Imagem 2">
            <a:extLst>
              <a:ext uri="{FF2B5EF4-FFF2-40B4-BE49-F238E27FC236}">
                <a16:creationId xmlns:a16="http://schemas.microsoft.com/office/drawing/2014/main" id="{F0001589-3B0D-0424-F416-DA7F2C209B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284" y="3709474"/>
            <a:ext cx="6765025" cy="105678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a:off x="-76200" y="-101600"/>
            <a:ext cx="12344400" cy="7061200"/>
          </a:xfrm>
          <a:prstGeom prst="rect">
            <a:avLst/>
          </a:prstGeom>
          <a:solidFill>
            <a:schemeClr val="bg1"/>
          </a:solidFill>
        </p:spPr>
        <p:txBody>
          <a:bodyPr vert="horz" wrap="square" lIns="0" tIns="0" rIns="0" bIns="0" rtlCol="0" anchor="ctr"/>
          <a:lstStyle/>
          <a:p>
            <a:pPr algn="ctr"/>
            <a:endParaRPr kumimoji="1" lang="zh-CN" altLang="en-US"/>
          </a:p>
        </p:txBody>
      </p:sp>
      <p:cxnSp>
        <p:nvCxnSpPr>
          <p:cNvPr id="3" name="标题 1"/>
          <p:cNvCxnSpPr/>
          <p:nvPr/>
        </p:nvCxnSpPr>
        <p:spPr>
          <a:xfrm>
            <a:off x="781099" y="1242850"/>
            <a:ext cx="10778241" cy="0"/>
          </a:xfrm>
          <a:prstGeom prst="line">
            <a:avLst/>
          </a:prstGeom>
          <a:solidFill>
            <a:schemeClr val="accent3">
              <a:alpha val="15000"/>
            </a:schemeClr>
          </a:solidFill>
          <a:ln w="12700" cap="rnd">
            <a:solidFill>
              <a:schemeClr val="accent2">
                <a:lumMod val="40000"/>
                <a:lumOff val="60000"/>
              </a:schemeClr>
            </a:solidFill>
            <a:round/>
          </a:ln>
        </p:spPr>
      </p:cxnSp>
      <p:sp>
        <p:nvSpPr>
          <p:cNvPr id="4" name="标题 1"/>
          <p:cNvSpPr txBox="1"/>
          <p:nvPr/>
        </p:nvSpPr>
        <p:spPr>
          <a:xfrm>
            <a:off x="4160533" y="552383"/>
            <a:ext cx="141218" cy="141218"/>
          </a:xfrm>
          <a:prstGeom prst="ellipse">
            <a:avLst/>
          </a:prstGeom>
          <a:gradFill>
            <a:gsLst>
              <a:gs pos="0">
                <a:schemeClr val="accent1">
                  <a:lumMod val="60000"/>
                  <a:lumOff val="40000"/>
                </a:schemeClr>
              </a:gs>
              <a:gs pos="60000">
                <a:schemeClr val="accent1"/>
              </a:gs>
            </a:gsLst>
            <a:lin ang="2700000" scaled="0"/>
          </a:gradFill>
          <a:ln w="57150" cap="rnd">
            <a:noFill/>
            <a:round/>
          </a:ln>
          <a:effectLst/>
        </p:spPr>
        <p:txBody>
          <a:bodyPr vert="horz" wrap="square" lIns="91440" tIns="45720" rIns="91440" bIns="45720" rtlCol="0" anchor="ctr"/>
          <a:lstStyle/>
          <a:p>
            <a:pPr algn="ctr"/>
            <a:endParaRPr kumimoji="1" lang="zh-CN" altLang="en-US"/>
          </a:p>
        </p:txBody>
      </p:sp>
      <p:sp>
        <p:nvSpPr>
          <p:cNvPr id="5" name="标题 1"/>
          <p:cNvSpPr txBox="1"/>
          <p:nvPr/>
        </p:nvSpPr>
        <p:spPr>
          <a:xfrm>
            <a:off x="97972" y="2503716"/>
            <a:ext cx="11887200" cy="3801891"/>
          </a:xfrm>
          <a:prstGeom prst="roundRect">
            <a:avLst>
              <a:gd name="adj" fmla="val 4673"/>
            </a:avLst>
          </a:prstGeom>
          <a:solidFill>
            <a:schemeClr val="accent2">
              <a:lumMod val="20000"/>
              <a:lumOff val="80000"/>
            </a:schemeClr>
          </a:solidFill>
          <a:ln w="12700" cap="sq">
            <a:noFill/>
            <a:miter/>
          </a:ln>
          <a:effectLst/>
        </p:spPr>
        <p:txBody>
          <a:bodyPr vert="horz" wrap="square" lIns="91440" tIns="45720" rIns="91440" bIns="45720" rtlCol="0" anchor="ctr"/>
          <a:lstStyle/>
          <a:p>
            <a:pPr algn="ctr"/>
            <a:endParaRPr kumimoji="1" lang="zh-CN" altLang="en-US"/>
          </a:p>
        </p:txBody>
      </p:sp>
      <p:sp>
        <p:nvSpPr>
          <p:cNvPr id="10" name="标题 1"/>
          <p:cNvSpPr txBox="1"/>
          <p:nvPr/>
        </p:nvSpPr>
        <p:spPr>
          <a:xfrm>
            <a:off x="781099" y="171301"/>
            <a:ext cx="7286484" cy="612000"/>
          </a:xfrm>
          <a:prstGeom prst="roundRect">
            <a:avLst>
              <a:gd name="adj" fmla="val 50000"/>
            </a:avLst>
          </a:prstGeom>
          <a:gradFill>
            <a:gsLst>
              <a:gs pos="5000">
                <a:schemeClr val="bg1">
                  <a:lumMod val="95000"/>
                </a:schemeClr>
              </a:gs>
              <a:gs pos="85000">
                <a:schemeClr val="bg1"/>
              </a:gs>
            </a:gsLst>
            <a:lin ang="0" scaled="0"/>
          </a:gradFill>
          <a:ln w="12700" cap="sq">
            <a:noFill/>
            <a:miter/>
          </a:ln>
        </p:spPr>
        <p:txBody>
          <a:bodyPr vert="horz" wrap="square" lIns="91440" tIns="45720" rIns="91440" bIns="45720" rtlCol="0" anchor="ctr"/>
          <a:lstStyle/>
          <a:p>
            <a:pPr algn="ctr"/>
            <a:endParaRPr kumimoji="1" lang="zh-CN" altLang="en-US"/>
          </a:p>
        </p:txBody>
      </p:sp>
      <p:sp>
        <p:nvSpPr>
          <p:cNvPr id="11" name="标题 1"/>
          <p:cNvSpPr txBox="1"/>
          <p:nvPr/>
        </p:nvSpPr>
        <p:spPr>
          <a:xfrm>
            <a:off x="466702" y="336383"/>
            <a:ext cx="216000" cy="216000"/>
          </a:xfrm>
          <a:prstGeom prst="ellipse">
            <a:avLst/>
          </a:prstGeom>
          <a:solidFill>
            <a:schemeClr val="accent1"/>
          </a:solidFill>
          <a:ln w="25400" cap="sq">
            <a:noFill/>
            <a:miter/>
          </a:ln>
        </p:spPr>
        <p:txBody>
          <a:bodyPr vert="horz" wrap="square" lIns="91440" tIns="45720" rIns="91440" bIns="45720" rtlCol="0" anchor="ctr"/>
          <a:lstStyle/>
          <a:p>
            <a:pPr algn="ctr"/>
            <a:endParaRPr kumimoji="1" lang="zh-CN" altLang="en-US"/>
          </a:p>
        </p:txBody>
      </p:sp>
      <p:sp>
        <p:nvSpPr>
          <p:cNvPr id="12" name="标题 1"/>
          <p:cNvSpPr txBox="1"/>
          <p:nvPr/>
        </p:nvSpPr>
        <p:spPr>
          <a:xfrm>
            <a:off x="987497" y="247881"/>
            <a:ext cx="10737801" cy="468000"/>
          </a:xfrm>
          <a:prstGeom prst="rect">
            <a:avLst/>
          </a:prstGeom>
          <a:noFill/>
          <a:ln>
            <a:noFill/>
          </a:ln>
        </p:spPr>
        <p:txBody>
          <a:bodyPr vert="horz" wrap="square" lIns="0" tIns="0" rIns="0" bIns="0" rtlCol="0" anchor="ctr"/>
          <a:lstStyle/>
          <a:p>
            <a:pPr algn="l"/>
            <a:r>
              <a:rPr kumimoji="1" lang="en-US" altLang="zh-CN" sz="2800" err="1">
                <a:ln w="12700">
                  <a:noFill/>
                </a:ln>
                <a:solidFill>
                  <a:srgbClr val="262626">
                    <a:alpha val="100000"/>
                  </a:srgbClr>
                </a:solidFill>
                <a:latin typeface="poppins-bold"/>
                <a:ea typeface="poppins-bold"/>
                <a:cs typeface="poppins-bold"/>
              </a:rPr>
              <a:t>Formação</a:t>
            </a:r>
            <a:r>
              <a:rPr kumimoji="1" lang="en-US" altLang="zh-CN" sz="2800">
                <a:ln w="12700">
                  <a:noFill/>
                </a:ln>
                <a:solidFill>
                  <a:srgbClr val="262626">
                    <a:alpha val="100000"/>
                  </a:srgbClr>
                </a:solidFill>
                <a:latin typeface="poppins-bold"/>
                <a:ea typeface="poppins-bold"/>
                <a:cs typeface="poppins-bold"/>
              </a:rPr>
              <a:t> do PIB</a:t>
            </a:r>
            <a:endParaRPr kumimoji="1" lang="zh-CN" altLang="en-US"/>
          </a:p>
        </p:txBody>
      </p:sp>
      <p:pic>
        <p:nvPicPr>
          <p:cNvPr id="13" name="Imagem 12">
            <a:extLst>
              <a:ext uri="{FF2B5EF4-FFF2-40B4-BE49-F238E27FC236}">
                <a16:creationId xmlns:a16="http://schemas.microsoft.com/office/drawing/2014/main" id="{E8A42239-2506-7209-ACEA-48BD20C32629}"/>
              </a:ext>
            </a:extLst>
          </p:cNvPr>
          <p:cNvPicPr>
            <a:picLocks noChangeAspect="1"/>
          </p:cNvPicPr>
          <p:nvPr/>
        </p:nvPicPr>
        <p:blipFill>
          <a:blip r:embed="rId2"/>
          <a:stretch>
            <a:fillRect/>
          </a:stretch>
        </p:blipFill>
        <p:spPr>
          <a:xfrm>
            <a:off x="1182090" y="2587300"/>
            <a:ext cx="9877796" cy="3554819"/>
          </a:xfrm>
          <a:prstGeom prst="rect">
            <a:avLst/>
          </a:prstGeom>
        </p:spPr>
      </p:pic>
      <p:sp>
        <p:nvSpPr>
          <p:cNvPr id="14" name="Rectangle 3">
            <a:extLst>
              <a:ext uri="{FF2B5EF4-FFF2-40B4-BE49-F238E27FC236}">
                <a16:creationId xmlns:a16="http://schemas.microsoft.com/office/drawing/2014/main" id="{D7884CD5-783D-CEC3-039D-25EA9DC58A3F}"/>
              </a:ext>
            </a:extLst>
          </p:cNvPr>
          <p:cNvSpPr txBox="1">
            <a:spLocks noChangeArrowheads="1"/>
          </p:cNvSpPr>
          <p:nvPr/>
        </p:nvSpPr>
        <p:spPr bwMode="auto">
          <a:xfrm>
            <a:off x="-507439" y="1869920"/>
            <a:ext cx="6628427" cy="10081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742950" marR="0" lvl="1" indent="-285750" algn="l" defTabSz="914400" rtl="0" eaLnBrk="0" fontAlgn="base" latinLnBrk="0" hangingPunct="0">
              <a:lnSpc>
                <a:spcPct val="100000"/>
              </a:lnSpc>
              <a:spcBef>
                <a:spcPct val="20000"/>
              </a:spcBef>
              <a:spcAft>
                <a:spcPct val="0"/>
              </a:spcAft>
              <a:buClr>
                <a:schemeClr val="accent1"/>
              </a:buClr>
              <a:buSzPct val="75000"/>
              <a:buFont typeface="Wingdings" pitchFamily="2" charset="2"/>
              <a:buNone/>
              <a:tabLst/>
              <a:defRPr/>
            </a:pPr>
            <a:r>
              <a:rPr kumimoji="0" lang="pt-BR" sz="4000" b="1" i="0" u="none" strike="noStrike" kern="0" cap="none" spc="0" normalizeH="0" baseline="0" noProof="0">
                <a:ln>
                  <a:noFill/>
                </a:ln>
                <a:solidFill>
                  <a:srgbClr val="FF0000"/>
                </a:solidFill>
                <a:effectLst/>
                <a:uLnTx/>
                <a:uFillTx/>
                <a:latin typeface="+mn-lt"/>
              </a:rPr>
              <a:t>   </a:t>
            </a:r>
            <a:r>
              <a:rPr kumimoji="1" lang="pt-BR" sz="3600">
                <a:ln w="12700">
                  <a:noFill/>
                </a:ln>
                <a:solidFill>
                  <a:srgbClr val="FF0000"/>
                </a:solidFill>
                <a:latin typeface="poppins-bold"/>
                <a:cs typeface="poppins-bold"/>
              </a:rPr>
              <a:t>O PIB da Cadeia:</a:t>
            </a:r>
          </a:p>
          <a:p>
            <a:pPr marL="342900" marR="0" lvl="0" indent="-342900" algn="l"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defRPr/>
            </a:pPr>
            <a:endParaRPr kumimoji="1" lang="pt-BR" sz="3600">
              <a:ln w="12700">
                <a:noFill/>
              </a:ln>
              <a:solidFill>
                <a:srgbClr val="FF0000"/>
              </a:solidFill>
              <a:latin typeface="poppins-bold"/>
              <a:cs typeface="poppins-bold"/>
            </a:endParaRPr>
          </a:p>
          <a:p>
            <a:pPr marL="342900" marR="0" lvl="0" indent="-342900" algn="l" defTabSz="914400" rtl="0" eaLnBrk="0" fontAlgn="base" latinLnBrk="0" hangingPunct="0">
              <a:lnSpc>
                <a:spcPct val="100000"/>
              </a:lnSpc>
              <a:spcBef>
                <a:spcPct val="20000"/>
              </a:spcBef>
              <a:spcAft>
                <a:spcPct val="0"/>
              </a:spcAft>
              <a:buClr>
                <a:schemeClr val="folHlink"/>
              </a:buClr>
              <a:buSzPct val="90000"/>
              <a:buFont typeface="Wingdings" pitchFamily="2" charset="2"/>
              <a:buNone/>
              <a:tabLst/>
              <a:defRPr/>
            </a:pPr>
            <a:endParaRPr kumimoji="0" lang="pt-BR" sz="4000" b="1" i="0" u="none" strike="noStrike" kern="0" cap="none" spc="0" normalizeH="0" baseline="0" noProof="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folHlink"/>
              </a:buClr>
              <a:buSzPct val="90000"/>
              <a:buFont typeface="Wingdings" pitchFamily="2" charset="2"/>
              <a:buChar char="n"/>
              <a:tabLst/>
              <a:defRPr/>
            </a:pPr>
            <a:endParaRPr kumimoji="0" lang="en-US" sz="4000" b="1" i="0" u="none" strike="noStrike" kern="0" cap="none" spc="0" normalizeH="0" baseline="0" noProof="0">
              <a:ln>
                <a:noFill/>
              </a:ln>
              <a:solidFill>
                <a:schemeClr val="tx1"/>
              </a:solidFill>
              <a:effectLst/>
              <a:uLnTx/>
              <a:uFillTx/>
              <a:latin typeface="+mn-lt"/>
              <a:ea typeface="+mn-ea"/>
              <a:cs typeface="+mn-cs"/>
            </a:endParaRPr>
          </a:p>
          <a:p>
            <a:pPr marL="342900" marR="0" lvl="0" indent="-342900" algn="just" defTabSz="914400" rtl="0" eaLnBrk="0" fontAlgn="base" latinLnBrk="0" hangingPunct="0">
              <a:lnSpc>
                <a:spcPct val="100000"/>
              </a:lnSpc>
              <a:spcBef>
                <a:spcPct val="20000"/>
              </a:spcBef>
              <a:spcAft>
                <a:spcPct val="0"/>
              </a:spcAft>
              <a:buClr>
                <a:schemeClr val="folHlink"/>
              </a:buClr>
              <a:buSzPct val="90000"/>
              <a:buFont typeface="Wingdings" pitchFamily="2" charset="2"/>
              <a:buChar char="ü"/>
              <a:tabLst/>
              <a:defRPr/>
            </a:pPr>
            <a:endParaRPr kumimoji="0" lang="en-US" sz="4000" b="1" i="0" u="none" strike="noStrike" kern="0" cap="none" spc="0" normalizeH="0" baseline="0" noProof="0">
              <a:ln>
                <a:noFill/>
              </a:ln>
              <a:solidFill>
                <a:schemeClr val="tx1"/>
              </a:solidFill>
              <a:effectLst/>
              <a:uLnTx/>
              <a:uFillTx/>
              <a:latin typeface="+mn-lt"/>
              <a:ea typeface="+mn-ea"/>
              <a:cs typeface="+mn-cs"/>
            </a:endParaRPr>
          </a:p>
          <a:p>
            <a:pPr marL="342900" marR="0" lvl="0" indent="-342900" algn="just" defTabSz="914400" rtl="0" eaLnBrk="0" fontAlgn="base" latinLnBrk="0" hangingPunct="0">
              <a:lnSpc>
                <a:spcPct val="100000"/>
              </a:lnSpc>
              <a:spcBef>
                <a:spcPct val="20000"/>
              </a:spcBef>
              <a:spcAft>
                <a:spcPct val="0"/>
              </a:spcAft>
              <a:buClr>
                <a:schemeClr val="folHlink"/>
              </a:buClr>
              <a:buSzPct val="90000"/>
              <a:buFont typeface="Wingdings" pitchFamily="2" charset="2"/>
              <a:buChar char="ü"/>
              <a:tabLst/>
              <a:defRPr/>
            </a:pPr>
            <a:endParaRPr kumimoji="0" lang="pt-BR" sz="4000" b="1" i="0" u="none" strike="noStrike" kern="0" cap="none" spc="0" normalizeH="0" baseline="0" noProof="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
                <a:schemeClr val="folHlink"/>
              </a:buClr>
              <a:buSzPct val="90000"/>
              <a:tabLst/>
              <a:defRPr/>
            </a:pPr>
            <a:endParaRPr kumimoji="0" lang="pt-BR" sz="4000" b="1" i="0" u="none" strike="noStrike" kern="0" cap="none" spc="0" normalizeH="0" baseline="0" noProof="0">
              <a:ln>
                <a:noFill/>
              </a:ln>
              <a:solidFill>
                <a:schemeClr val="accent2"/>
              </a:solidFill>
              <a:effectLst/>
              <a:uLnTx/>
              <a:uFillTx/>
              <a:latin typeface="+mn-lt"/>
              <a:ea typeface="+mn-ea"/>
              <a:cs typeface="+mn-cs"/>
            </a:endParaRPr>
          </a:p>
        </p:txBody>
      </p:sp>
      <p:sp>
        <p:nvSpPr>
          <p:cNvPr id="15" name="Seta: Dobrada para Cima 14">
            <a:extLst>
              <a:ext uri="{FF2B5EF4-FFF2-40B4-BE49-F238E27FC236}">
                <a16:creationId xmlns:a16="http://schemas.microsoft.com/office/drawing/2014/main" id="{FFBD8069-BC6B-6943-0843-3B27DD19684D}"/>
              </a:ext>
            </a:extLst>
          </p:cNvPr>
          <p:cNvSpPr/>
          <p:nvPr/>
        </p:nvSpPr>
        <p:spPr>
          <a:xfrm rot="5400000">
            <a:off x="-401512" y="2618188"/>
            <a:ext cx="2083087" cy="1221839"/>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pt-BR" sz="1100"/>
          </a:p>
        </p:txBody>
      </p:sp>
      <p:pic>
        <p:nvPicPr>
          <p:cNvPr id="6" name="Picture 2" descr="PIB do Agronegócio Brasileiro - Centro de Estudos Avançados em Economia  Aplicada - CEPEA-Esalq/USP">
            <a:extLst>
              <a:ext uri="{FF2B5EF4-FFF2-40B4-BE49-F238E27FC236}">
                <a16:creationId xmlns:a16="http://schemas.microsoft.com/office/drawing/2014/main" id="{C33FA65B-8C91-731D-43A2-38EBEA82794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77125" y="320168"/>
            <a:ext cx="2028129" cy="2015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2401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a:off x="-21771" y="-101600"/>
            <a:ext cx="12344400" cy="7061200"/>
          </a:xfrm>
          <a:prstGeom prst="rect">
            <a:avLst/>
          </a:prstGeom>
          <a:solidFill>
            <a:schemeClr val="bg1"/>
          </a:solidFill>
        </p:spPr>
        <p:txBody>
          <a:bodyPr vert="horz" wrap="square" lIns="0" tIns="0" rIns="0" bIns="0" rtlCol="0" anchor="ctr"/>
          <a:lstStyle/>
          <a:p>
            <a:pPr algn="ctr"/>
            <a:endParaRPr kumimoji="1" lang="zh-CN" altLang="en-US"/>
          </a:p>
        </p:txBody>
      </p:sp>
      <p:sp>
        <p:nvSpPr>
          <p:cNvPr id="4" name="标题 1"/>
          <p:cNvSpPr txBox="1"/>
          <p:nvPr/>
        </p:nvSpPr>
        <p:spPr>
          <a:xfrm>
            <a:off x="4160533" y="552383"/>
            <a:ext cx="141218" cy="141218"/>
          </a:xfrm>
          <a:prstGeom prst="ellipse">
            <a:avLst/>
          </a:prstGeom>
          <a:gradFill>
            <a:gsLst>
              <a:gs pos="0">
                <a:schemeClr val="accent1">
                  <a:lumMod val="60000"/>
                  <a:lumOff val="40000"/>
                </a:schemeClr>
              </a:gs>
              <a:gs pos="60000">
                <a:schemeClr val="accent1"/>
              </a:gs>
            </a:gsLst>
            <a:lin ang="2700000" scaled="0"/>
          </a:gradFill>
          <a:ln w="57150" cap="rnd">
            <a:noFill/>
            <a:round/>
          </a:ln>
          <a:effectLst/>
        </p:spPr>
        <p:txBody>
          <a:bodyPr vert="horz" wrap="square" lIns="91440" tIns="45720" rIns="91440" bIns="45720" rtlCol="0" anchor="ctr"/>
          <a:lstStyle/>
          <a:p>
            <a:pPr algn="ctr"/>
            <a:endParaRPr kumimoji="1" lang="zh-CN" altLang="en-US"/>
          </a:p>
        </p:txBody>
      </p:sp>
      <p:sp>
        <p:nvSpPr>
          <p:cNvPr id="10" name="标题 1"/>
          <p:cNvSpPr txBox="1"/>
          <p:nvPr/>
        </p:nvSpPr>
        <p:spPr>
          <a:xfrm>
            <a:off x="0" y="200522"/>
            <a:ext cx="7286484" cy="612000"/>
          </a:xfrm>
          <a:prstGeom prst="roundRect">
            <a:avLst>
              <a:gd name="adj" fmla="val 50000"/>
            </a:avLst>
          </a:prstGeom>
          <a:gradFill>
            <a:gsLst>
              <a:gs pos="5000">
                <a:schemeClr val="bg1">
                  <a:lumMod val="95000"/>
                </a:schemeClr>
              </a:gs>
              <a:gs pos="85000">
                <a:schemeClr val="bg1"/>
              </a:gs>
            </a:gsLst>
            <a:lin ang="0" scaled="0"/>
          </a:gradFill>
          <a:ln w="12700" cap="sq">
            <a:noFill/>
            <a:miter/>
          </a:ln>
        </p:spPr>
        <p:txBody>
          <a:bodyPr vert="horz" wrap="square" lIns="91440" tIns="45720" rIns="91440" bIns="45720" rtlCol="0" anchor="ctr"/>
          <a:lstStyle/>
          <a:p>
            <a:pPr algn="ctr"/>
            <a:endParaRPr kumimoji="1" lang="zh-CN" altLang="en-US"/>
          </a:p>
        </p:txBody>
      </p:sp>
      <p:sp>
        <p:nvSpPr>
          <p:cNvPr id="11" name="标题 1"/>
          <p:cNvSpPr txBox="1"/>
          <p:nvPr/>
        </p:nvSpPr>
        <p:spPr>
          <a:xfrm>
            <a:off x="202975" y="336383"/>
            <a:ext cx="216000" cy="216000"/>
          </a:xfrm>
          <a:prstGeom prst="ellipse">
            <a:avLst/>
          </a:prstGeom>
          <a:solidFill>
            <a:schemeClr val="accent1"/>
          </a:solidFill>
          <a:ln w="25400" cap="sq">
            <a:noFill/>
            <a:miter/>
          </a:ln>
        </p:spPr>
        <p:txBody>
          <a:bodyPr vert="horz" wrap="square" lIns="91440" tIns="45720" rIns="91440" bIns="45720" rtlCol="0" anchor="ctr"/>
          <a:lstStyle/>
          <a:p>
            <a:pPr algn="ctr"/>
            <a:endParaRPr kumimoji="1" lang="zh-CN" altLang="en-US"/>
          </a:p>
        </p:txBody>
      </p:sp>
      <p:sp>
        <p:nvSpPr>
          <p:cNvPr id="12" name="标题 1"/>
          <p:cNvSpPr txBox="1"/>
          <p:nvPr/>
        </p:nvSpPr>
        <p:spPr>
          <a:xfrm>
            <a:off x="537860" y="225601"/>
            <a:ext cx="10737801" cy="468000"/>
          </a:xfrm>
          <a:prstGeom prst="rect">
            <a:avLst/>
          </a:prstGeom>
          <a:noFill/>
          <a:ln>
            <a:noFill/>
          </a:ln>
        </p:spPr>
        <p:txBody>
          <a:bodyPr vert="horz" wrap="square" lIns="0" tIns="0" rIns="0" bIns="0" rtlCol="0" anchor="ctr"/>
          <a:lstStyle/>
          <a:p>
            <a:pPr algn="l"/>
            <a:r>
              <a:rPr kumimoji="1" lang="en-US" altLang="zh-CN" sz="2800" dirty="0" err="1">
                <a:ln w="12700">
                  <a:noFill/>
                </a:ln>
                <a:solidFill>
                  <a:srgbClr val="262626">
                    <a:alpha val="100000"/>
                  </a:srgbClr>
                </a:solidFill>
                <a:latin typeface="poppins-bold"/>
                <a:ea typeface="poppins-bold"/>
                <a:cs typeface="poppins-bold"/>
              </a:rPr>
              <a:t>Análise</a:t>
            </a:r>
            <a:r>
              <a:rPr kumimoji="1" lang="en-US" altLang="zh-CN" sz="2800" dirty="0">
                <a:ln w="12700">
                  <a:noFill/>
                </a:ln>
                <a:solidFill>
                  <a:srgbClr val="262626">
                    <a:alpha val="100000"/>
                  </a:srgbClr>
                </a:solidFill>
                <a:latin typeface="poppins-bold"/>
                <a:ea typeface="poppins-bold"/>
                <a:cs typeface="poppins-bold"/>
              </a:rPr>
              <a:t> do PIB</a:t>
            </a:r>
            <a:endParaRPr kumimoji="1" lang="zh-CN" altLang="en-US" dirty="0"/>
          </a:p>
        </p:txBody>
      </p:sp>
      <p:pic>
        <p:nvPicPr>
          <p:cNvPr id="16" name="Picture 2" descr="PIB do Agronegócio Brasileiro - Centro de Estudos Avançados em Economia  Aplicada - CEPEA-Esalq/USP">
            <a:extLst>
              <a:ext uri="{FF2B5EF4-FFF2-40B4-BE49-F238E27FC236}">
                <a16:creationId xmlns:a16="http://schemas.microsoft.com/office/drawing/2014/main" id="{13BA8C7B-79CE-6F77-FC78-27B0E06F57E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2200" y="1894113"/>
            <a:ext cx="2962629" cy="2944907"/>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descr="The image shows a line graph illustrating the annual growth percentage of the Brazilian Institute of Floriculture's market value from 2017 to 2025.&#10;&#10;O conteúdo gerado por IA pode estar incorreto.">
            <a:extLst>
              <a:ext uri="{FF2B5EF4-FFF2-40B4-BE49-F238E27FC236}">
                <a16:creationId xmlns:a16="http://schemas.microsoft.com/office/drawing/2014/main" id="{9CFD7463-9BAB-8803-EE74-ABA2B29660F1}"/>
              </a:ext>
            </a:extLst>
          </p:cNvPr>
          <p:cNvPicPr>
            <a:picLocks noChangeAspect="1"/>
          </p:cNvPicPr>
          <p:nvPr/>
        </p:nvPicPr>
        <p:blipFill>
          <a:blip r:embed="rId3"/>
          <a:stretch>
            <a:fillRect/>
          </a:stretch>
        </p:blipFill>
        <p:spPr>
          <a:xfrm>
            <a:off x="3724558" y="122017"/>
            <a:ext cx="8175242" cy="6489098"/>
          </a:xfrm>
          <a:prstGeom prst="rect">
            <a:avLst/>
          </a:prstGeom>
        </p:spPr>
      </p:pic>
    </p:spTree>
    <p:extLst>
      <p:ext uri="{BB962C8B-B14F-4D97-AF65-F5344CB8AC3E}">
        <p14:creationId xmlns:p14="http://schemas.microsoft.com/office/powerpoint/2010/main" val="252172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3" name="Imagem 2" descr="The image displays a pie chart illustrating the percentage distribution of Brazil's PIB by sector, specifically focusing on the segment of flowers and ornamental plants, including production, decoration, floriculture, funeral services, supermarkets, and inputs, with total PIB projected at R$ 23.62 billion for 2025.&#10;&#10;O conteúdo gerado por IA pode estar incorreto.">
            <a:extLst>
              <a:ext uri="{FF2B5EF4-FFF2-40B4-BE49-F238E27FC236}">
                <a16:creationId xmlns:a16="http://schemas.microsoft.com/office/drawing/2014/main" id="{E440EA39-0764-705C-C523-0A2FF0361C09}"/>
              </a:ext>
            </a:extLst>
          </p:cNvPr>
          <p:cNvPicPr>
            <a:picLocks noChangeAspect="1"/>
          </p:cNvPicPr>
          <p:nvPr/>
        </p:nvPicPr>
        <p:blipFill>
          <a:blip r:embed="rId2"/>
          <a:stretch>
            <a:fillRect/>
          </a:stretch>
        </p:blipFill>
        <p:spPr>
          <a:xfrm>
            <a:off x="1327935" y="838758"/>
            <a:ext cx="8675874" cy="5839799"/>
          </a:xfrm>
          <a:prstGeom prst="rect">
            <a:avLst/>
          </a:prstGeom>
        </p:spPr>
      </p:pic>
      <p:pic>
        <p:nvPicPr>
          <p:cNvPr id="5" name="Imagem 4">
            <a:extLst>
              <a:ext uri="{FF2B5EF4-FFF2-40B4-BE49-F238E27FC236}">
                <a16:creationId xmlns:a16="http://schemas.microsoft.com/office/drawing/2014/main" id="{AC7BB5B5-BF9D-5E7D-BCDC-54F822914BF4}"/>
              </a:ext>
            </a:extLst>
          </p:cNvPr>
          <p:cNvPicPr>
            <a:picLocks noChangeAspect="1"/>
          </p:cNvPicPr>
          <p:nvPr/>
        </p:nvPicPr>
        <p:blipFill>
          <a:blip r:embed="rId3" cstate="print">
            <a:extLst>
              <a:ext uri="{28A0092B-C50C-407E-A947-70E740481C1C}">
                <a14:useLocalDpi xmlns:a14="http://schemas.microsoft.com/office/drawing/2010/main" val="0"/>
              </a:ext>
            </a:extLst>
          </a:blip>
          <a:srcRect t="31832" r="29102"/>
          <a:stretch>
            <a:fillRect/>
          </a:stretch>
        </p:blipFill>
        <p:spPr>
          <a:xfrm>
            <a:off x="10570190" y="0"/>
            <a:ext cx="1835069" cy="1848105"/>
          </a:xfrm>
          <a:prstGeom prst="rect">
            <a:avLst/>
          </a:prstGeom>
        </p:spPr>
      </p:pic>
      <p:sp>
        <p:nvSpPr>
          <p:cNvPr id="9" name="标题 1">
            <a:extLst>
              <a:ext uri="{FF2B5EF4-FFF2-40B4-BE49-F238E27FC236}">
                <a16:creationId xmlns:a16="http://schemas.microsoft.com/office/drawing/2014/main" id="{40A8F9DF-565A-E141-7E8F-B10FA18CF5DE}"/>
              </a:ext>
            </a:extLst>
          </p:cNvPr>
          <p:cNvSpPr txBox="1"/>
          <p:nvPr/>
        </p:nvSpPr>
        <p:spPr>
          <a:xfrm>
            <a:off x="174699" y="154758"/>
            <a:ext cx="7286484" cy="612000"/>
          </a:xfrm>
          <a:prstGeom prst="roundRect">
            <a:avLst>
              <a:gd name="adj" fmla="val 50000"/>
            </a:avLst>
          </a:prstGeom>
          <a:gradFill>
            <a:gsLst>
              <a:gs pos="5000">
                <a:schemeClr val="bg1">
                  <a:lumMod val="95000"/>
                </a:schemeClr>
              </a:gs>
              <a:gs pos="85000">
                <a:schemeClr val="bg1"/>
              </a:gs>
            </a:gsLst>
            <a:lin ang="0" scaled="0"/>
          </a:gradFill>
          <a:ln w="12700" cap="sq">
            <a:noFill/>
            <a:miter/>
          </a:ln>
        </p:spPr>
        <p:txBody>
          <a:bodyPr vert="horz" wrap="square" lIns="91440" tIns="45720" rIns="91440" bIns="45720" rtlCol="0" anchor="ctr"/>
          <a:lstStyle/>
          <a:p>
            <a:pPr algn="ctr"/>
            <a:endParaRPr kumimoji="1" lang="zh-CN" altLang="en-US" dirty="0"/>
          </a:p>
        </p:txBody>
      </p:sp>
      <p:sp>
        <p:nvSpPr>
          <p:cNvPr id="11" name="标题 1">
            <a:extLst>
              <a:ext uri="{FF2B5EF4-FFF2-40B4-BE49-F238E27FC236}">
                <a16:creationId xmlns:a16="http://schemas.microsoft.com/office/drawing/2014/main" id="{4FB79AC7-6395-6FCB-FBF2-4BC5621540FF}"/>
              </a:ext>
            </a:extLst>
          </p:cNvPr>
          <p:cNvSpPr txBox="1"/>
          <p:nvPr/>
        </p:nvSpPr>
        <p:spPr>
          <a:xfrm>
            <a:off x="653412" y="226758"/>
            <a:ext cx="8312398" cy="468000"/>
          </a:xfrm>
          <a:prstGeom prst="rect">
            <a:avLst/>
          </a:prstGeom>
          <a:noFill/>
          <a:ln>
            <a:noFill/>
          </a:ln>
        </p:spPr>
        <p:txBody>
          <a:bodyPr vert="horz" wrap="square" lIns="0" tIns="0" rIns="0" bIns="0" rtlCol="0" anchor="ctr"/>
          <a:lstStyle/>
          <a:p>
            <a:pPr algn="l"/>
            <a:r>
              <a:rPr kumimoji="1" lang="en-US" altLang="zh-CN" sz="2800" dirty="0" err="1">
                <a:ln w="12700">
                  <a:noFill/>
                </a:ln>
                <a:solidFill>
                  <a:srgbClr val="262626">
                    <a:alpha val="100000"/>
                  </a:srgbClr>
                </a:solidFill>
                <a:latin typeface="poppins-bold"/>
                <a:ea typeface="poppins-bold"/>
                <a:cs typeface="poppins-bold"/>
              </a:rPr>
              <a:t>Análise</a:t>
            </a:r>
            <a:r>
              <a:rPr kumimoji="1" lang="en-US" altLang="zh-CN" sz="2800" dirty="0">
                <a:ln w="12700">
                  <a:noFill/>
                </a:ln>
                <a:solidFill>
                  <a:srgbClr val="262626">
                    <a:alpha val="100000"/>
                  </a:srgbClr>
                </a:solidFill>
                <a:latin typeface="poppins-bold"/>
                <a:ea typeface="poppins-bold"/>
                <a:cs typeface="poppins-bold"/>
              </a:rPr>
              <a:t> do PIB</a:t>
            </a:r>
            <a:endParaRPr kumimoji="1" lang="zh-CN" altLang="en-US" dirty="0"/>
          </a:p>
        </p:txBody>
      </p:sp>
      <p:sp>
        <p:nvSpPr>
          <p:cNvPr id="13" name="标题 1">
            <a:extLst>
              <a:ext uri="{FF2B5EF4-FFF2-40B4-BE49-F238E27FC236}">
                <a16:creationId xmlns:a16="http://schemas.microsoft.com/office/drawing/2014/main" id="{FE582C80-1165-40C3-A649-2F7A69D671C0}"/>
              </a:ext>
            </a:extLst>
          </p:cNvPr>
          <p:cNvSpPr txBox="1"/>
          <p:nvPr/>
        </p:nvSpPr>
        <p:spPr>
          <a:xfrm>
            <a:off x="358726" y="301214"/>
            <a:ext cx="216000" cy="216000"/>
          </a:xfrm>
          <a:prstGeom prst="ellipse">
            <a:avLst/>
          </a:prstGeom>
          <a:solidFill>
            <a:schemeClr val="accent1"/>
          </a:solidFill>
          <a:ln w="25400" cap="sq">
            <a:noFill/>
            <a:miter/>
          </a:ln>
        </p:spPr>
        <p:txBody>
          <a:bodyPr vert="horz" wrap="square" lIns="91440" tIns="45720" rIns="91440" bIns="45720" rtlCol="0" anchor="ctr"/>
          <a:lstStyle/>
          <a:p>
            <a:pPr algn="ctr"/>
            <a:endParaRPr kumimoji="1" lang="zh-CN" altLang="en-US" dirty="0"/>
          </a:p>
        </p:txBody>
      </p:sp>
    </p:spTree>
    <p:extLst>
      <p:ext uri="{BB962C8B-B14F-4D97-AF65-F5344CB8AC3E}">
        <p14:creationId xmlns:p14="http://schemas.microsoft.com/office/powerpoint/2010/main" val="2664646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 name="标题 1"/>
          <p:cNvCxnSpPr/>
          <p:nvPr/>
        </p:nvCxnSpPr>
        <p:spPr>
          <a:xfrm>
            <a:off x="617813" y="894507"/>
            <a:ext cx="10778241" cy="0"/>
          </a:xfrm>
          <a:prstGeom prst="line">
            <a:avLst/>
          </a:prstGeom>
          <a:solidFill>
            <a:schemeClr val="accent3">
              <a:alpha val="15000"/>
            </a:schemeClr>
          </a:solidFill>
          <a:ln w="12700" cap="rnd">
            <a:solidFill>
              <a:schemeClr val="accent2">
                <a:lumMod val="40000"/>
                <a:lumOff val="60000"/>
              </a:schemeClr>
            </a:solidFill>
            <a:round/>
          </a:ln>
        </p:spPr>
      </p:cxnSp>
      <p:sp>
        <p:nvSpPr>
          <p:cNvPr id="4" name="标题 1"/>
          <p:cNvSpPr txBox="1"/>
          <p:nvPr/>
        </p:nvSpPr>
        <p:spPr>
          <a:xfrm>
            <a:off x="4160533" y="552383"/>
            <a:ext cx="141218" cy="141218"/>
          </a:xfrm>
          <a:prstGeom prst="ellipse">
            <a:avLst/>
          </a:prstGeom>
          <a:gradFill>
            <a:gsLst>
              <a:gs pos="0">
                <a:schemeClr val="accent1">
                  <a:lumMod val="60000"/>
                  <a:lumOff val="40000"/>
                </a:schemeClr>
              </a:gs>
              <a:gs pos="60000">
                <a:schemeClr val="accent1"/>
              </a:gs>
            </a:gsLst>
            <a:lin ang="2700000" scaled="0"/>
          </a:gradFill>
          <a:ln w="57150" cap="rnd">
            <a:noFill/>
            <a:round/>
          </a:ln>
          <a:effectLst/>
        </p:spPr>
        <p:txBody>
          <a:bodyPr vert="horz" wrap="square" lIns="91440" tIns="45720" rIns="91440" bIns="45720" rtlCol="0" anchor="ctr"/>
          <a:lstStyle/>
          <a:p>
            <a:pPr algn="ctr"/>
            <a:endParaRPr kumimoji="1" lang="zh-CN" altLang="en-US"/>
          </a:p>
        </p:txBody>
      </p:sp>
      <p:sp>
        <p:nvSpPr>
          <p:cNvPr id="10" name="标题 1"/>
          <p:cNvSpPr txBox="1"/>
          <p:nvPr/>
        </p:nvSpPr>
        <p:spPr>
          <a:xfrm>
            <a:off x="108000" y="174751"/>
            <a:ext cx="7286484" cy="612000"/>
          </a:xfrm>
          <a:prstGeom prst="roundRect">
            <a:avLst>
              <a:gd name="adj" fmla="val 50000"/>
            </a:avLst>
          </a:prstGeom>
          <a:gradFill>
            <a:gsLst>
              <a:gs pos="5000">
                <a:schemeClr val="bg1">
                  <a:lumMod val="95000"/>
                </a:schemeClr>
              </a:gs>
              <a:gs pos="85000">
                <a:schemeClr val="bg1"/>
              </a:gs>
            </a:gsLst>
            <a:lin ang="0" scaled="0"/>
          </a:gradFill>
          <a:ln w="12700" cap="sq">
            <a:noFill/>
            <a:miter/>
          </a:ln>
        </p:spPr>
        <p:txBody>
          <a:bodyPr vert="horz" wrap="square" lIns="91440" tIns="45720" rIns="91440" bIns="45720" rtlCol="0" anchor="ctr"/>
          <a:lstStyle/>
          <a:p>
            <a:pPr algn="ctr"/>
            <a:endParaRPr kumimoji="1" lang="zh-CN" altLang="en-US"/>
          </a:p>
        </p:txBody>
      </p:sp>
      <p:sp>
        <p:nvSpPr>
          <p:cNvPr id="11" name="标题 1"/>
          <p:cNvSpPr txBox="1"/>
          <p:nvPr/>
        </p:nvSpPr>
        <p:spPr>
          <a:xfrm>
            <a:off x="172738" y="336383"/>
            <a:ext cx="216000" cy="216000"/>
          </a:xfrm>
          <a:prstGeom prst="ellipse">
            <a:avLst/>
          </a:prstGeom>
          <a:solidFill>
            <a:schemeClr val="accent1"/>
          </a:solidFill>
          <a:ln w="25400" cap="sq">
            <a:noFill/>
            <a:miter/>
          </a:ln>
        </p:spPr>
        <p:txBody>
          <a:bodyPr vert="horz" wrap="square" lIns="91440" tIns="45720" rIns="91440" bIns="45720" rtlCol="0" anchor="ctr"/>
          <a:lstStyle/>
          <a:p>
            <a:pPr algn="ctr"/>
            <a:endParaRPr kumimoji="1" lang="zh-CN" altLang="en-US"/>
          </a:p>
        </p:txBody>
      </p:sp>
      <p:sp>
        <p:nvSpPr>
          <p:cNvPr id="12" name="标题 1"/>
          <p:cNvSpPr txBox="1"/>
          <p:nvPr/>
        </p:nvSpPr>
        <p:spPr>
          <a:xfrm>
            <a:off x="442325" y="225601"/>
            <a:ext cx="10737801" cy="468000"/>
          </a:xfrm>
          <a:prstGeom prst="rect">
            <a:avLst/>
          </a:prstGeom>
          <a:noFill/>
          <a:ln>
            <a:noFill/>
          </a:ln>
        </p:spPr>
        <p:txBody>
          <a:bodyPr vert="horz" wrap="square" lIns="0" tIns="0" rIns="0" bIns="0" rtlCol="0" anchor="ctr"/>
          <a:lstStyle/>
          <a:p>
            <a:pPr algn="l"/>
            <a:r>
              <a:rPr kumimoji="1" lang="en-US" altLang="zh-CN" sz="2800" dirty="0">
                <a:ln w="12700">
                  <a:noFill/>
                </a:ln>
                <a:solidFill>
                  <a:srgbClr val="262626">
                    <a:alpha val="100000"/>
                  </a:srgbClr>
                </a:solidFill>
                <a:latin typeface="poppins-bold"/>
                <a:ea typeface="poppins-bold"/>
                <a:cs typeface="poppins-bold"/>
              </a:rPr>
              <a:t>PIB Regional</a:t>
            </a:r>
            <a:endParaRPr kumimoji="1" lang="zh-CN" altLang="en-US" dirty="0"/>
          </a:p>
        </p:txBody>
      </p:sp>
      <p:pic>
        <p:nvPicPr>
          <p:cNvPr id="7" name="Imagem 6" descr="Região Sudeste - Geografia - InfoEscola">
            <a:extLst>
              <a:ext uri="{FF2B5EF4-FFF2-40B4-BE49-F238E27FC236}">
                <a16:creationId xmlns:a16="http://schemas.microsoft.com/office/drawing/2014/main" id="{00000000-0008-0000-0000-00000300000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996" y="1026024"/>
            <a:ext cx="2252054" cy="2238443"/>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m 7" descr="Região Sul - Geografia - InfoEscola">
            <a:extLst>
              <a:ext uri="{FF2B5EF4-FFF2-40B4-BE49-F238E27FC236}">
                <a16:creationId xmlns:a16="http://schemas.microsoft.com/office/drawing/2014/main" id="{00000000-0008-0000-0000-00000400000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4409" y="973034"/>
            <a:ext cx="2343628" cy="2326203"/>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m 12" descr="Região Nordeste - Geografia do Brasil - InfoEscola">
            <a:extLst>
              <a:ext uri="{FF2B5EF4-FFF2-40B4-BE49-F238E27FC236}">
                <a16:creationId xmlns:a16="http://schemas.microsoft.com/office/drawing/2014/main" id="{00000000-0008-0000-0000-00000500000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6137" y="998698"/>
            <a:ext cx="2261591" cy="2242735"/>
          </a:xfrm>
          <a:prstGeom prst="rect">
            <a:avLst/>
          </a:prstGeom>
          <a:noFill/>
          <a:ln>
            <a:noFill/>
          </a:ln>
        </p:spPr>
      </p:pic>
      <p:pic>
        <p:nvPicPr>
          <p:cNvPr id="14" name="Imagem 13" descr="Região centro-oeste - Geografia do Brasil - InfoEscola">
            <a:extLst>
              <a:ext uri="{FF2B5EF4-FFF2-40B4-BE49-F238E27FC236}">
                <a16:creationId xmlns:a16="http://schemas.microsoft.com/office/drawing/2014/main" id="{00000000-0008-0000-0000-00000600000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36000" y="1020948"/>
            <a:ext cx="2261591" cy="2243519"/>
          </a:xfrm>
          <a:prstGeom prst="rect">
            <a:avLst/>
          </a:prstGeom>
          <a:noFill/>
          <a:extLst>
            <a:ext uri="{909E8E84-426E-40DD-AFC4-6F175D3DCCD1}">
              <a14:hiddenFill xmlns:a14="http://schemas.microsoft.com/office/drawing/2010/main">
                <a:solidFill>
                  <a:srgbClr val="FFFFFF"/>
                </a:solidFill>
              </a14:hiddenFill>
            </a:ext>
          </a:extLst>
        </p:spPr>
      </p:pic>
      <p:pic>
        <p:nvPicPr>
          <p:cNvPr id="15" name="Imagem 14" descr="Região Norte - Geografia do Brasil - InfoEscola">
            <a:extLst>
              <a:ext uri="{FF2B5EF4-FFF2-40B4-BE49-F238E27FC236}">
                <a16:creationId xmlns:a16="http://schemas.microsoft.com/office/drawing/2014/main" id="{00000000-0008-0000-0000-00000700000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73791" y="1013727"/>
            <a:ext cx="2261592" cy="2244815"/>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m 8" descr="The image displays a table comparing various regions in Brazil, detailing the number of producers, production area, employment, and economic value in billion R$ for the year 2025, highlighting Sￃﾣo Paulo's dominance in the country's economy.&#10;&#10;O conteúdo gerado por IA pode estar incorreto.">
            <a:extLst>
              <a:ext uri="{FF2B5EF4-FFF2-40B4-BE49-F238E27FC236}">
                <a16:creationId xmlns:a16="http://schemas.microsoft.com/office/drawing/2014/main" id="{A4820F2A-CBFE-618E-5735-D73F4560AD82}"/>
              </a:ext>
            </a:extLst>
          </p:cNvPr>
          <p:cNvPicPr>
            <a:picLocks noChangeAspect="1"/>
          </p:cNvPicPr>
          <p:nvPr/>
        </p:nvPicPr>
        <p:blipFill>
          <a:blip r:embed="rId7"/>
          <a:stretch>
            <a:fillRect/>
          </a:stretch>
        </p:blipFill>
        <p:spPr>
          <a:xfrm>
            <a:off x="216000" y="3347481"/>
            <a:ext cx="11787206" cy="3335768"/>
          </a:xfrm>
          <a:prstGeom prst="rect">
            <a:avLst/>
          </a:prstGeom>
        </p:spPr>
      </p:pic>
      <p:pic>
        <p:nvPicPr>
          <p:cNvPr id="18" name="Imagem 17" descr="Uma imagem contendo Ícone&#10;&#10;O conteúdo gerado por IA pode estar incorreto.">
            <a:extLst>
              <a:ext uri="{FF2B5EF4-FFF2-40B4-BE49-F238E27FC236}">
                <a16:creationId xmlns:a16="http://schemas.microsoft.com/office/drawing/2014/main" id="{8450822F-46B1-3DB9-F35D-D5E374DC52E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23300" y="21892"/>
            <a:ext cx="3568700" cy="939800"/>
          </a:xfrm>
          <a:prstGeom prst="rect">
            <a:avLst/>
          </a:prstGeom>
        </p:spPr>
      </p:pic>
    </p:spTree>
    <p:extLst>
      <p:ext uri="{BB962C8B-B14F-4D97-AF65-F5344CB8AC3E}">
        <p14:creationId xmlns:p14="http://schemas.microsoft.com/office/powerpoint/2010/main" val="3222885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txBox="1"/>
          <p:nvPr/>
        </p:nvSpPr>
        <p:spPr>
          <a:xfrm flipH="1">
            <a:off x="6730926" y="827315"/>
            <a:ext cx="4949444" cy="5245174"/>
          </a:xfrm>
          <a:prstGeom prst="ellipse">
            <a:avLst/>
          </a:prstGeom>
          <a:gradFill>
            <a:gsLst>
              <a:gs pos="0">
                <a:schemeClr val="accent1">
                  <a:alpha val="0"/>
                </a:schemeClr>
              </a:gs>
              <a:gs pos="100000">
                <a:schemeClr val="accent2"/>
              </a:gs>
            </a:gsLst>
            <a:path path="circle">
              <a:fillToRect l="50000" t="50000" r="50000" b="50000"/>
            </a:path>
            <a:tileRect/>
          </a:gradFill>
          <a:ln w="12700" cap="sq">
            <a:noFill/>
            <a:miter/>
          </a:ln>
        </p:spPr>
        <p:txBody>
          <a:bodyPr vert="horz" wrap="square" lIns="91440" tIns="45720" rIns="91440" bIns="45720" rtlCol="0" anchor="ctr"/>
          <a:lstStyle/>
          <a:p>
            <a:pPr algn="ctr"/>
            <a:endParaRPr kumimoji="1" lang="zh-CN" altLang="en-US"/>
          </a:p>
        </p:txBody>
      </p:sp>
      <p:sp>
        <p:nvSpPr>
          <p:cNvPr id="6" name="标题 1"/>
          <p:cNvSpPr txBox="1"/>
          <p:nvPr/>
        </p:nvSpPr>
        <p:spPr>
          <a:xfrm rot="13835411">
            <a:off x="10751734" y="5571202"/>
            <a:ext cx="1332000" cy="900000"/>
          </a:xfrm>
          <a:custGeom>
            <a:avLst/>
            <a:gdLst>
              <a:gd name="connsiteX0" fmla="*/ 396000 w 1566967"/>
              <a:gd name="connsiteY0" fmla="*/ 480043 h 1080000"/>
              <a:gd name="connsiteX1" fmla="*/ 198000 w 1566967"/>
              <a:gd name="connsiteY1" fmla="*/ 678043 h 1080000"/>
              <a:gd name="connsiteX2" fmla="*/ 396000 w 1566967"/>
              <a:gd name="connsiteY2" fmla="*/ 876043 h 1080000"/>
              <a:gd name="connsiteX3" fmla="*/ 536007 w 1566967"/>
              <a:gd name="connsiteY3" fmla="*/ 818050 h 1080000"/>
              <a:gd name="connsiteX4" fmla="*/ 552753 w 1566967"/>
              <a:gd name="connsiteY4" fmla="*/ 793212 h 1080000"/>
              <a:gd name="connsiteX5" fmla="*/ 529403 w 1566967"/>
              <a:gd name="connsiteY5" fmla="*/ 750193 h 1080000"/>
              <a:gd name="connsiteX6" fmla="*/ 486967 w 1566967"/>
              <a:gd name="connsiteY6" fmla="*/ 540000 h 1080000"/>
              <a:gd name="connsiteX7" fmla="*/ 490273 w 1566967"/>
              <a:gd name="connsiteY7" fmla="*/ 507202 h 1080000"/>
              <a:gd name="connsiteX8" fmla="*/ 473070 w 1566967"/>
              <a:gd name="connsiteY8" fmla="*/ 495603 h 1080000"/>
              <a:gd name="connsiteX9" fmla="*/ 396000 w 1566967"/>
              <a:gd name="connsiteY9" fmla="*/ 480043 h 1080000"/>
              <a:gd name="connsiteX10" fmla="*/ 1026967 w 1566967"/>
              <a:gd name="connsiteY10" fmla="*/ 270000 h 1080000"/>
              <a:gd name="connsiteX11" fmla="*/ 762452 w 1566967"/>
              <a:gd name="connsiteY11" fmla="*/ 485586 h 1080000"/>
              <a:gd name="connsiteX12" fmla="*/ 758949 w 1566967"/>
              <a:gd name="connsiteY12" fmla="*/ 520343 h 1080000"/>
              <a:gd name="connsiteX13" fmla="*/ 760880 w 1566967"/>
              <a:gd name="connsiteY13" fmla="*/ 523902 h 1080000"/>
              <a:gd name="connsiteX14" fmla="*/ 783955 w 1566967"/>
              <a:gd name="connsiteY14" fmla="*/ 598235 h 1080000"/>
              <a:gd name="connsiteX15" fmla="*/ 790524 w 1566967"/>
              <a:gd name="connsiteY15" fmla="*/ 663397 h 1080000"/>
              <a:gd name="connsiteX16" fmla="*/ 836048 w 1566967"/>
              <a:gd name="connsiteY16" fmla="*/ 730919 h 1080000"/>
              <a:gd name="connsiteX17" fmla="*/ 1026967 w 1566967"/>
              <a:gd name="connsiteY17" fmla="*/ 810000 h 1080000"/>
              <a:gd name="connsiteX18" fmla="*/ 1296967 w 1566967"/>
              <a:gd name="connsiteY18" fmla="*/ 540000 h 1080000"/>
              <a:gd name="connsiteX19" fmla="*/ 1026967 w 1566967"/>
              <a:gd name="connsiteY19" fmla="*/ 270000 h 1080000"/>
              <a:gd name="connsiteX20" fmla="*/ 1026967 w 1566967"/>
              <a:gd name="connsiteY20" fmla="*/ 0 h 1080000"/>
              <a:gd name="connsiteX21" fmla="*/ 1566967 w 1566967"/>
              <a:gd name="connsiteY21" fmla="*/ 540000 h 1080000"/>
              <a:gd name="connsiteX22" fmla="*/ 1026967 w 1566967"/>
              <a:gd name="connsiteY22" fmla="*/ 1080000 h 1080000"/>
              <a:gd name="connsiteX23" fmla="*/ 725048 w 1566967"/>
              <a:gd name="connsiteY23" fmla="*/ 987777 h 1080000"/>
              <a:gd name="connsiteX24" fmla="*/ 681285 w 1566967"/>
              <a:gd name="connsiteY24" fmla="*/ 951669 h 1080000"/>
              <a:gd name="connsiteX25" fmla="*/ 676014 w 1566967"/>
              <a:gd name="connsiteY25" fmla="*/ 958058 h 1080000"/>
              <a:gd name="connsiteX26" fmla="*/ 396000 w 1566967"/>
              <a:gd name="connsiteY26" fmla="*/ 1074043 h 1080000"/>
              <a:gd name="connsiteX27" fmla="*/ 0 w 1566967"/>
              <a:gd name="connsiteY27" fmla="*/ 678043 h 1080000"/>
              <a:gd name="connsiteX28" fmla="*/ 396000 w 1566967"/>
              <a:gd name="connsiteY28" fmla="*/ 282043 h 1080000"/>
              <a:gd name="connsiteX29" fmla="*/ 475808 w 1566967"/>
              <a:gd name="connsiteY29" fmla="*/ 290089 h 1080000"/>
              <a:gd name="connsiteX30" fmla="*/ 540125 w 1566967"/>
              <a:gd name="connsiteY30" fmla="*/ 310054 h 1080000"/>
              <a:gd name="connsiteX31" fmla="*/ 579190 w 1566967"/>
              <a:gd name="connsiteY31" fmla="*/ 238081 h 1080000"/>
              <a:gd name="connsiteX32" fmla="*/ 1026967 w 1566967"/>
              <a:gd name="connsiteY32" fmla="*/ 0 h 1080000"/>
            </a:gdLst>
            <a:ahLst/>
            <a:cxnLst/>
            <a:rect l="l" t="t" r="r" b="b"/>
            <a:pathLst>
              <a:path w="1566967" h="1080000">
                <a:moveTo>
                  <a:pt x="396000" y="480043"/>
                </a:moveTo>
                <a:cubicBezTo>
                  <a:pt x="286648" y="480043"/>
                  <a:pt x="198000" y="568691"/>
                  <a:pt x="198000" y="678043"/>
                </a:cubicBezTo>
                <a:cubicBezTo>
                  <a:pt x="198000" y="787395"/>
                  <a:pt x="286648" y="876043"/>
                  <a:pt x="396000" y="876043"/>
                </a:cubicBezTo>
                <a:cubicBezTo>
                  <a:pt x="450676" y="876043"/>
                  <a:pt x="500176" y="853881"/>
                  <a:pt x="536007" y="818050"/>
                </a:cubicBezTo>
                <a:lnTo>
                  <a:pt x="552753" y="793212"/>
                </a:lnTo>
                <a:lnTo>
                  <a:pt x="529403" y="750193"/>
                </a:lnTo>
                <a:cubicBezTo>
                  <a:pt x="502077" y="685588"/>
                  <a:pt x="486967" y="614559"/>
                  <a:pt x="486967" y="540000"/>
                </a:cubicBezTo>
                <a:lnTo>
                  <a:pt x="490273" y="507202"/>
                </a:lnTo>
                <a:lnTo>
                  <a:pt x="473070" y="495603"/>
                </a:lnTo>
                <a:cubicBezTo>
                  <a:pt x="449382" y="485584"/>
                  <a:pt x="423338" y="480043"/>
                  <a:pt x="396000" y="480043"/>
                </a:cubicBezTo>
                <a:close/>
                <a:moveTo>
                  <a:pt x="1026967" y="270000"/>
                </a:moveTo>
                <a:cubicBezTo>
                  <a:pt x="896490" y="270000"/>
                  <a:pt x="787629" y="362551"/>
                  <a:pt x="762452" y="485586"/>
                </a:cubicBezTo>
                <a:lnTo>
                  <a:pt x="758949" y="520343"/>
                </a:lnTo>
                <a:lnTo>
                  <a:pt x="760880" y="523902"/>
                </a:lnTo>
                <a:cubicBezTo>
                  <a:pt x="770900" y="547590"/>
                  <a:pt x="778680" y="572457"/>
                  <a:pt x="783955" y="598235"/>
                </a:cubicBezTo>
                <a:lnTo>
                  <a:pt x="790524" y="663397"/>
                </a:lnTo>
                <a:lnTo>
                  <a:pt x="836048" y="730919"/>
                </a:lnTo>
                <a:cubicBezTo>
                  <a:pt x="884909" y="779780"/>
                  <a:pt x="952409" y="810000"/>
                  <a:pt x="1026967" y="810000"/>
                </a:cubicBezTo>
                <a:cubicBezTo>
                  <a:pt x="1176084" y="810000"/>
                  <a:pt x="1296967" y="689117"/>
                  <a:pt x="1296967" y="540000"/>
                </a:cubicBezTo>
                <a:cubicBezTo>
                  <a:pt x="1296967" y="390883"/>
                  <a:pt x="1176084" y="270000"/>
                  <a:pt x="1026967" y="270000"/>
                </a:cubicBezTo>
                <a:close/>
                <a:moveTo>
                  <a:pt x="1026967" y="0"/>
                </a:moveTo>
                <a:cubicBezTo>
                  <a:pt x="1325201" y="0"/>
                  <a:pt x="1566967" y="241766"/>
                  <a:pt x="1566967" y="540000"/>
                </a:cubicBezTo>
                <a:cubicBezTo>
                  <a:pt x="1566967" y="838234"/>
                  <a:pt x="1325201" y="1080000"/>
                  <a:pt x="1026967" y="1080000"/>
                </a:cubicBezTo>
                <a:cubicBezTo>
                  <a:pt x="915129" y="1080000"/>
                  <a:pt x="811232" y="1046002"/>
                  <a:pt x="725048" y="987777"/>
                </a:cubicBezTo>
                <a:lnTo>
                  <a:pt x="681285" y="951669"/>
                </a:lnTo>
                <a:lnTo>
                  <a:pt x="676014" y="958058"/>
                </a:lnTo>
                <a:cubicBezTo>
                  <a:pt x="604353" y="1029720"/>
                  <a:pt x="505353" y="1074043"/>
                  <a:pt x="396000" y="1074043"/>
                </a:cubicBezTo>
                <a:cubicBezTo>
                  <a:pt x="177295" y="1074043"/>
                  <a:pt x="0" y="896748"/>
                  <a:pt x="0" y="678043"/>
                </a:cubicBezTo>
                <a:cubicBezTo>
                  <a:pt x="0" y="459338"/>
                  <a:pt x="177295" y="282043"/>
                  <a:pt x="396000" y="282043"/>
                </a:cubicBezTo>
                <a:cubicBezTo>
                  <a:pt x="423338" y="282043"/>
                  <a:pt x="450029" y="284814"/>
                  <a:pt x="475808" y="290089"/>
                </a:cubicBezTo>
                <a:lnTo>
                  <a:pt x="540125" y="310054"/>
                </a:lnTo>
                <a:lnTo>
                  <a:pt x="579190" y="238081"/>
                </a:lnTo>
                <a:cubicBezTo>
                  <a:pt x="676232" y="94440"/>
                  <a:pt x="840571" y="0"/>
                  <a:pt x="1026967" y="0"/>
                </a:cubicBezTo>
                <a:close/>
              </a:path>
            </a:pathLst>
          </a:custGeom>
          <a:gradFill>
            <a:gsLst>
              <a:gs pos="0">
                <a:schemeClr val="accent1">
                  <a:alpha val="0"/>
                </a:schemeClr>
              </a:gs>
              <a:gs pos="100000">
                <a:schemeClr val="accent2"/>
              </a:gs>
            </a:gsLst>
            <a:path path="circle">
              <a:fillToRect r="100000" b="100000"/>
            </a:path>
            <a:tileRect l="-100000" t="-100000"/>
          </a:gradFill>
          <a:ln w="12700" cap="sq">
            <a:noFill/>
            <a:miter/>
          </a:ln>
        </p:spPr>
        <p:txBody>
          <a:bodyPr vert="horz" wrap="square" lIns="91440" tIns="45720" rIns="91440" bIns="45720" rtlCol="0" anchor="ctr"/>
          <a:lstStyle/>
          <a:p>
            <a:pPr algn="ctr"/>
            <a:endParaRPr kumimoji="1" lang="zh-CN" altLang="en-US"/>
          </a:p>
        </p:txBody>
      </p:sp>
      <p:sp>
        <p:nvSpPr>
          <p:cNvPr id="7" name="标题 1"/>
          <p:cNvSpPr txBox="1"/>
          <p:nvPr/>
        </p:nvSpPr>
        <p:spPr>
          <a:xfrm>
            <a:off x="0" y="5329237"/>
            <a:ext cx="1023937" cy="1528763"/>
          </a:xfrm>
          <a:custGeom>
            <a:avLst/>
            <a:gdLst>
              <a:gd name="connsiteX0" fmla="*/ 0 w 1023937"/>
              <a:gd name="connsiteY0" fmla="*/ 0 h 1528763"/>
              <a:gd name="connsiteX1" fmla="*/ 1023937 w 1023937"/>
              <a:gd name="connsiteY1" fmla="*/ 1050132 h 1528763"/>
              <a:gd name="connsiteX2" fmla="*/ 943471 w 1023937"/>
              <a:gd name="connsiteY2" fmla="*/ 1458891 h 1528763"/>
              <a:gd name="connsiteX3" fmla="*/ 910651 w 1023937"/>
              <a:gd name="connsiteY3" fmla="*/ 1528763 h 1528763"/>
              <a:gd name="connsiteX4" fmla="*/ 230262 w 1023937"/>
              <a:gd name="connsiteY4" fmla="*/ 1528763 h 1528763"/>
              <a:gd name="connsiteX5" fmla="*/ 265473 w 1023937"/>
              <a:gd name="connsiteY5" fmla="*/ 1510384 h 1528763"/>
              <a:gd name="connsiteX6" fmla="*/ 511967 w 1023937"/>
              <a:gd name="connsiteY6" fmla="*/ 1050132 h 1528763"/>
              <a:gd name="connsiteX7" fmla="*/ 103178 w 1023937"/>
              <a:gd name="connsiteY7" fmla="*/ 522903 h 1528763"/>
              <a:gd name="connsiteX8" fmla="*/ 0 w 1023937"/>
              <a:gd name="connsiteY8" fmla="*/ 511969 h 1528763"/>
            </a:gdLst>
            <a:ahLst/>
            <a:cxnLst/>
            <a:rect l="l" t="t" r="r" b="b"/>
            <a:pathLst>
              <a:path w="1023937" h="1528763">
                <a:moveTo>
                  <a:pt x="0" y="0"/>
                </a:moveTo>
                <a:cubicBezTo>
                  <a:pt x="565505" y="0"/>
                  <a:pt x="1023937" y="470160"/>
                  <a:pt x="1023937" y="1050132"/>
                </a:cubicBezTo>
                <a:cubicBezTo>
                  <a:pt x="1023937" y="1195125"/>
                  <a:pt x="995285" y="1333255"/>
                  <a:pt x="943471" y="1458891"/>
                </a:cubicBezTo>
                <a:lnTo>
                  <a:pt x="910651" y="1528763"/>
                </a:lnTo>
                <a:lnTo>
                  <a:pt x="230262" y="1528763"/>
                </a:lnTo>
                <a:lnTo>
                  <a:pt x="265473" y="1510384"/>
                </a:lnTo>
                <a:cubicBezTo>
                  <a:pt x="413252" y="1415997"/>
                  <a:pt x="511967" y="1245183"/>
                  <a:pt x="511967" y="1050132"/>
                </a:cubicBezTo>
                <a:cubicBezTo>
                  <a:pt x="511967" y="790066"/>
                  <a:pt x="336474" y="573085"/>
                  <a:pt x="103178" y="522903"/>
                </a:cubicBezTo>
                <a:lnTo>
                  <a:pt x="0" y="511969"/>
                </a:lnTo>
                <a:close/>
              </a:path>
            </a:pathLst>
          </a:custGeom>
          <a:gradFill>
            <a:gsLst>
              <a:gs pos="0">
                <a:schemeClr val="accent1">
                  <a:alpha val="0"/>
                </a:schemeClr>
              </a:gs>
              <a:gs pos="100000">
                <a:schemeClr val="accent2"/>
              </a:gs>
            </a:gsLst>
            <a:path path="circle">
              <a:fillToRect r="100000" b="100000"/>
            </a:path>
            <a:tileRect l="-100000" t="-100000"/>
          </a:gradFill>
          <a:ln w="12700" cap="sq">
            <a:noFill/>
            <a:miter/>
          </a:ln>
        </p:spPr>
        <p:txBody>
          <a:bodyPr vert="horz" wrap="square" lIns="91440" tIns="45720" rIns="91440" bIns="45720" rtlCol="0" anchor="ctr"/>
          <a:lstStyle/>
          <a:p>
            <a:pPr algn="ctr"/>
            <a:endParaRPr kumimoji="1" lang="zh-CN" altLang="en-US"/>
          </a:p>
        </p:txBody>
      </p:sp>
      <p:sp>
        <p:nvSpPr>
          <p:cNvPr id="8" name="标题 1"/>
          <p:cNvSpPr txBox="1"/>
          <p:nvPr/>
        </p:nvSpPr>
        <p:spPr>
          <a:xfrm>
            <a:off x="1" y="1"/>
            <a:ext cx="628647" cy="658215"/>
          </a:xfrm>
          <a:custGeom>
            <a:avLst/>
            <a:gdLst>
              <a:gd name="connsiteX0" fmla="*/ 329403 w 628647"/>
              <a:gd name="connsiteY0" fmla="*/ 0 h 658215"/>
              <a:gd name="connsiteX1" fmla="*/ 596773 w 628647"/>
              <a:gd name="connsiteY1" fmla="*/ 0 h 658215"/>
              <a:gd name="connsiteX2" fmla="*/ 619116 w 628647"/>
              <a:gd name="connsiteY2" fmla="*/ 74538 h 658215"/>
              <a:gd name="connsiteX3" fmla="*/ 628647 w 628647"/>
              <a:gd name="connsiteY3" fmla="*/ 172439 h 658215"/>
              <a:gd name="connsiteX4" fmla="*/ 159541 w 628647"/>
              <a:gd name="connsiteY4" fmla="*/ 658215 h 658215"/>
              <a:gd name="connsiteX5" fmla="*/ 65000 w 628647"/>
              <a:gd name="connsiteY5" fmla="*/ 648346 h 658215"/>
              <a:gd name="connsiteX6" fmla="*/ 0 w 628647"/>
              <a:gd name="connsiteY6" fmla="*/ 627452 h 658215"/>
              <a:gd name="connsiteX7" fmla="*/ 0 w 628647"/>
              <a:gd name="connsiteY7" fmla="*/ 354639 h 658215"/>
              <a:gd name="connsiteX8" fmla="*/ 68242 w 628647"/>
              <a:gd name="connsiteY8" fmla="*/ 403920 h 658215"/>
              <a:gd name="connsiteX9" fmla="*/ 159541 w 628647"/>
              <a:gd name="connsiteY9" fmla="*/ 423662 h 658215"/>
              <a:gd name="connsiteX10" fmla="*/ 394094 w 628647"/>
              <a:gd name="connsiteY10" fmla="*/ 172439 h 658215"/>
              <a:gd name="connsiteX11" fmla="*/ 354036 w 628647"/>
              <a:gd name="connsiteY11" fmla="*/ 31978 h 658215"/>
            </a:gdLst>
            <a:ahLst/>
            <a:cxnLst/>
            <a:rect l="l" t="t" r="r" b="b"/>
            <a:pathLst>
              <a:path w="628647" h="658215">
                <a:moveTo>
                  <a:pt x="329403" y="0"/>
                </a:moveTo>
                <a:lnTo>
                  <a:pt x="596773" y="0"/>
                </a:lnTo>
                <a:lnTo>
                  <a:pt x="619116" y="74538"/>
                </a:lnTo>
                <a:cubicBezTo>
                  <a:pt x="625365" y="106161"/>
                  <a:pt x="628647" y="138903"/>
                  <a:pt x="628647" y="172439"/>
                </a:cubicBezTo>
                <a:cubicBezTo>
                  <a:pt x="628647" y="440726"/>
                  <a:pt x="418621" y="658215"/>
                  <a:pt x="159541" y="658215"/>
                </a:cubicBezTo>
                <a:cubicBezTo>
                  <a:pt x="127156" y="658215"/>
                  <a:pt x="95537" y="654817"/>
                  <a:pt x="65000" y="648346"/>
                </a:cubicBezTo>
                <a:lnTo>
                  <a:pt x="0" y="627452"/>
                </a:lnTo>
                <a:lnTo>
                  <a:pt x="0" y="354639"/>
                </a:lnTo>
                <a:lnTo>
                  <a:pt x="68242" y="403920"/>
                </a:lnTo>
                <a:cubicBezTo>
                  <a:pt x="96304" y="416632"/>
                  <a:pt x="127156" y="423662"/>
                  <a:pt x="159541" y="423662"/>
                </a:cubicBezTo>
                <a:cubicBezTo>
                  <a:pt x="289081" y="423662"/>
                  <a:pt x="394094" y="311186"/>
                  <a:pt x="394094" y="172439"/>
                </a:cubicBezTo>
                <a:cubicBezTo>
                  <a:pt x="394094" y="120409"/>
                  <a:pt x="379327" y="72073"/>
                  <a:pt x="354036" y="31978"/>
                </a:cubicBezTo>
                <a:close/>
              </a:path>
            </a:pathLst>
          </a:custGeom>
          <a:gradFill>
            <a:gsLst>
              <a:gs pos="0">
                <a:schemeClr val="accent1">
                  <a:alpha val="0"/>
                </a:schemeClr>
              </a:gs>
              <a:gs pos="100000">
                <a:schemeClr val="accent2"/>
              </a:gs>
            </a:gsLst>
            <a:path path="circle">
              <a:fillToRect r="100000" b="100000"/>
            </a:path>
            <a:tileRect l="-100000" t="-100000"/>
          </a:gradFill>
          <a:ln w="12700" cap="sq">
            <a:noFill/>
            <a:miter/>
          </a:ln>
        </p:spPr>
        <p:txBody>
          <a:bodyPr vert="horz" wrap="square" lIns="91440" tIns="45720" rIns="91440" bIns="45720" rtlCol="0" anchor="ctr"/>
          <a:lstStyle/>
          <a:p>
            <a:pPr algn="ctr"/>
            <a:endParaRPr kumimoji="1" lang="zh-CN" altLang="en-US"/>
          </a:p>
        </p:txBody>
      </p:sp>
      <p:sp>
        <p:nvSpPr>
          <p:cNvPr id="9" name="标题 1"/>
          <p:cNvSpPr txBox="1"/>
          <p:nvPr/>
        </p:nvSpPr>
        <p:spPr>
          <a:xfrm>
            <a:off x="402771" y="2611629"/>
            <a:ext cx="6280361" cy="2794941"/>
          </a:xfrm>
          <a:prstGeom prst="rect">
            <a:avLst/>
          </a:prstGeom>
          <a:noFill/>
          <a:ln>
            <a:noFill/>
          </a:ln>
        </p:spPr>
        <p:txBody>
          <a:bodyPr vert="horz" wrap="square" lIns="91440" tIns="45720" rIns="91440" bIns="45720" rtlCol="0" anchor="t"/>
          <a:lstStyle/>
          <a:p>
            <a:r>
              <a:rPr kumimoji="1" lang="en-US" altLang="zh-CN" sz="3600" dirty="0">
                <a:ln w="12700">
                  <a:noFill/>
                </a:ln>
                <a:solidFill>
                  <a:srgbClr val="000000">
                    <a:alpha val="100000"/>
                  </a:srgbClr>
                </a:solidFill>
                <a:latin typeface="poppins-bold"/>
                <a:ea typeface="poppins-bold"/>
                <a:cs typeface="poppins-bold"/>
              </a:rPr>
              <a:t>A </a:t>
            </a:r>
            <a:r>
              <a:rPr kumimoji="1" lang="en-US" altLang="zh-CN" sz="3600" dirty="0" err="1">
                <a:ln w="12700">
                  <a:noFill/>
                </a:ln>
                <a:solidFill>
                  <a:srgbClr val="000000">
                    <a:alpha val="100000"/>
                  </a:srgbClr>
                </a:solidFill>
                <a:latin typeface="poppins-bold"/>
                <a:ea typeface="poppins-bold"/>
                <a:cs typeface="poppins-bold"/>
              </a:rPr>
              <a:t>importância</a:t>
            </a:r>
            <a:r>
              <a:rPr kumimoji="1" lang="en-US" altLang="zh-CN" sz="3600" dirty="0">
                <a:ln w="12700">
                  <a:noFill/>
                </a:ln>
                <a:solidFill>
                  <a:srgbClr val="000000">
                    <a:alpha val="100000"/>
                  </a:srgbClr>
                </a:solidFill>
                <a:latin typeface="poppins-bold"/>
                <a:ea typeface="poppins-bold"/>
                <a:cs typeface="poppins-bold"/>
              </a:rPr>
              <a:t> do </a:t>
            </a:r>
            <a:r>
              <a:rPr kumimoji="1" lang="en-US" altLang="zh-CN" sz="3600" dirty="0" err="1">
                <a:ln w="12700">
                  <a:noFill/>
                </a:ln>
                <a:solidFill>
                  <a:srgbClr val="000000">
                    <a:alpha val="100000"/>
                  </a:srgbClr>
                </a:solidFill>
                <a:latin typeface="poppins-bold"/>
                <a:ea typeface="poppins-bold"/>
                <a:cs typeface="poppins-bold"/>
              </a:rPr>
              <a:t>nosso</a:t>
            </a:r>
            <a:r>
              <a:rPr kumimoji="1" lang="en-US" altLang="zh-CN" sz="3600" dirty="0">
                <a:ln w="12700">
                  <a:noFill/>
                </a:ln>
                <a:solidFill>
                  <a:srgbClr val="000000">
                    <a:alpha val="100000"/>
                  </a:srgbClr>
                </a:solidFill>
                <a:latin typeface="poppins-bold"/>
                <a:ea typeface="poppins-bold"/>
                <a:cs typeface="poppins-bold"/>
              </a:rPr>
              <a:t> </a:t>
            </a:r>
            <a:r>
              <a:rPr kumimoji="1" lang="en-US" altLang="zh-CN" sz="3600" dirty="0" err="1">
                <a:ln w="12700">
                  <a:noFill/>
                </a:ln>
                <a:solidFill>
                  <a:srgbClr val="000000">
                    <a:alpha val="100000"/>
                  </a:srgbClr>
                </a:solidFill>
                <a:latin typeface="poppins-bold"/>
                <a:ea typeface="poppins-bold"/>
                <a:cs typeface="poppins-bold"/>
              </a:rPr>
              <a:t>trabalho</a:t>
            </a:r>
            <a:endParaRPr kumimoji="1" lang="zh-CN" altLang="en-US" sz="3600" dirty="0"/>
          </a:p>
        </p:txBody>
      </p:sp>
      <p:sp>
        <p:nvSpPr>
          <p:cNvPr id="10" name="标题 1"/>
          <p:cNvSpPr txBox="1"/>
          <p:nvPr/>
        </p:nvSpPr>
        <p:spPr>
          <a:xfrm>
            <a:off x="1023937" y="92846"/>
            <a:ext cx="2653359" cy="2884544"/>
          </a:xfrm>
          <a:prstGeom prst="rect">
            <a:avLst/>
          </a:prstGeom>
          <a:noFill/>
          <a:ln>
            <a:noFill/>
          </a:ln>
        </p:spPr>
        <p:txBody>
          <a:bodyPr vert="horz" wrap="square" lIns="91440" tIns="45720" rIns="91440" bIns="45720" rtlCol="0" anchor="b"/>
          <a:lstStyle/>
          <a:p>
            <a:pPr algn="l"/>
            <a:r>
              <a:rPr kumimoji="1" lang="en-US" altLang="zh-CN" sz="11500">
                <a:ln w="12700">
                  <a:noFill/>
                </a:ln>
                <a:solidFill>
                  <a:srgbClr val="549E39">
                    <a:alpha val="100000"/>
                  </a:srgbClr>
                </a:solidFill>
                <a:latin typeface="poppins-bold"/>
                <a:ea typeface="poppins-bold"/>
                <a:cs typeface="poppins-bold"/>
              </a:rPr>
              <a:t> 03</a:t>
            </a:r>
            <a:endParaRPr kumimoji="1" lang="zh-CN" altLang="en-US"/>
          </a:p>
        </p:txBody>
      </p:sp>
      <p:sp>
        <p:nvSpPr>
          <p:cNvPr id="11" name="标题 1"/>
          <p:cNvSpPr txBox="1"/>
          <p:nvPr/>
        </p:nvSpPr>
        <p:spPr>
          <a:xfrm>
            <a:off x="6851495" y="1284514"/>
            <a:ext cx="4590349" cy="4514893"/>
          </a:xfrm>
          <a:prstGeom prst="ellipse">
            <a:avLst/>
          </a:prstGeom>
          <a:gradFill>
            <a:gsLst>
              <a:gs pos="0">
                <a:schemeClr val="accent1"/>
              </a:gs>
              <a:gs pos="100000">
                <a:schemeClr val="accent2"/>
              </a:gs>
            </a:gsLst>
            <a:lin ang="5400000" scaled="0"/>
          </a:gradFill>
          <a:ln w="12700" cap="sq">
            <a:noFill/>
            <a:miter/>
          </a:ln>
        </p:spPr>
        <p:txBody>
          <a:bodyPr vert="horz" wrap="square" lIns="91440" tIns="45720" rIns="91440" bIns="45720" rtlCol="0" anchor="ctr"/>
          <a:lstStyle/>
          <a:p>
            <a:pPr algn="ctr"/>
            <a:endParaRPr kumimoji="1" lang="zh-CN" altLang="en-US"/>
          </a:p>
        </p:txBody>
      </p:sp>
      <p:sp>
        <p:nvSpPr>
          <p:cNvPr id="12" name="标题 1"/>
          <p:cNvSpPr txBox="1"/>
          <p:nvPr/>
        </p:nvSpPr>
        <p:spPr>
          <a:xfrm>
            <a:off x="4117268" y="1451429"/>
            <a:ext cx="1617587" cy="847507"/>
          </a:xfrm>
          <a:custGeom>
            <a:avLst/>
            <a:gdLst>
              <a:gd name="connsiteX0" fmla="*/ 1579064 w 1617587"/>
              <a:gd name="connsiteY0" fmla="*/ 770461 h 847507"/>
              <a:gd name="connsiteX1" fmla="*/ 1617587 w 1617587"/>
              <a:gd name="connsiteY1" fmla="*/ 808984 h 847507"/>
              <a:gd name="connsiteX2" fmla="*/ 1579064 w 1617587"/>
              <a:gd name="connsiteY2" fmla="*/ 847507 h 847507"/>
              <a:gd name="connsiteX3" fmla="*/ 1540541 w 1617587"/>
              <a:gd name="connsiteY3" fmla="*/ 808984 h 847507"/>
              <a:gd name="connsiteX4" fmla="*/ 1579064 w 1617587"/>
              <a:gd name="connsiteY4" fmla="*/ 770461 h 847507"/>
              <a:gd name="connsiteX5" fmla="*/ 1425010 w 1617587"/>
              <a:gd name="connsiteY5" fmla="*/ 770461 h 847507"/>
              <a:gd name="connsiteX6" fmla="*/ 1463533 w 1617587"/>
              <a:gd name="connsiteY6" fmla="*/ 808984 h 847507"/>
              <a:gd name="connsiteX7" fmla="*/ 1425010 w 1617587"/>
              <a:gd name="connsiteY7" fmla="*/ 847507 h 847507"/>
              <a:gd name="connsiteX8" fmla="*/ 1386487 w 1617587"/>
              <a:gd name="connsiteY8" fmla="*/ 808984 h 847507"/>
              <a:gd name="connsiteX9" fmla="*/ 1425010 w 1617587"/>
              <a:gd name="connsiteY9" fmla="*/ 770461 h 847507"/>
              <a:gd name="connsiteX10" fmla="*/ 1270956 w 1617587"/>
              <a:gd name="connsiteY10" fmla="*/ 770461 h 847507"/>
              <a:gd name="connsiteX11" fmla="*/ 1309479 w 1617587"/>
              <a:gd name="connsiteY11" fmla="*/ 808984 h 847507"/>
              <a:gd name="connsiteX12" fmla="*/ 1270956 w 1617587"/>
              <a:gd name="connsiteY12" fmla="*/ 847507 h 847507"/>
              <a:gd name="connsiteX13" fmla="*/ 1232433 w 1617587"/>
              <a:gd name="connsiteY13" fmla="*/ 808984 h 847507"/>
              <a:gd name="connsiteX14" fmla="*/ 1270956 w 1617587"/>
              <a:gd name="connsiteY14" fmla="*/ 770461 h 847507"/>
              <a:gd name="connsiteX15" fmla="*/ 1116902 w 1617587"/>
              <a:gd name="connsiteY15" fmla="*/ 770461 h 847507"/>
              <a:gd name="connsiteX16" fmla="*/ 1155425 w 1617587"/>
              <a:gd name="connsiteY16" fmla="*/ 808984 h 847507"/>
              <a:gd name="connsiteX17" fmla="*/ 1116902 w 1617587"/>
              <a:gd name="connsiteY17" fmla="*/ 847507 h 847507"/>
              <a:gd name="connsiteX18" fmla="*/ 1078379 w 1617587"/>
              <a:gd name="connsiteY18" fmla="*/ 808984 h 847507"/>
              <a:gd name="connsiteX19" fmla="*/ 1116902 w 1617587"/>
              <a:gd name="connsiteY19" fmla="*/ 770461 h 847507"/>
              <a:gd name="connsiteX20" fmla="*/ 962847 w 1617587"/>
              <a:gd name="connsiteY20" fmla="*/ 770461 h 847507"/>
              <a:gd name="connsiteX21" fmla="*/ 1001370 w 1617587"/>
              <a:gd name="connsiteY21" fmla="*/ 808984 h 847507"/>
              <a:gd name="connsiteX22" fmla="*/ 962847 w 1617587"/>
              <a:gd name="connsiteY22" fmla="*/ 847507 h 847507"/>
              <a:gd name="connsiteX23" fmla="*/ 924324 w 1617587"/>
              <a:gd name="connsiteY23" fmla="*/ 808984 h 847507"/>
              <a:gd name="connsiteX24" fmla="*/ 962847 w 1617587"/>
              <a:gd name="connsiteY24" fmla="*/ 770461 h 847507"/>
              <a:gd name="connsiteX25" fmla="*/ 808793 w 1617587"/>
              <a:gd name="connsiteY25" fmla="*/ 770461 h 847507"/>
              <a:gd name="connsiteX26" fmla="*/ 847316 w 1617587"/>
              <a:gd name="connsiteY26" fmla="*/ 808984 h 847507"/>
              <a:gd name="connsiteX27" fmla="*/ 808793 w 1617587"/>
              <a:gd name="connsiteY27" fmla="*/ 847507 h 847507"/>
              <a:gd name="connsiteX28" fmla="*/ 770270 w 1617587"/>
              <a:gd name="connsiteY28" fmla="*/ 808984 h 847507"/>
              <a:gd name="connsiteX29" fmla="*/ 808793 w 1617587"/>
              <a:gd name="connsiteY29" fmla="*/ 770461 h 847507"/>
              <a:gd name="connsiteX30" fmla="*/ 654740 w 1617587"/>
              <a:gd name="connsiteY30" fmla="*/ 770461 h 847507"/>
              <a:gd name="connsiteX31" fmla="*/ 693263 w 1617587"/>
              <a:gd name="connsiteY31" fmla="*/ 808984 h 847507"/>
              <a:gd name="connsiteX32" fmla="*/ 654740 w 1617587"/>
              <a:gd name="connsiteY32" fmla="*/ 847507 h 847507"/>
              <a:gd name="connsiteX33" fmla="*/ 616217 w 1617587"/>
              <a:gd name="connsiteY33" fmla="*/ 808984 h 847507"/>
              <a:gd name="connsiteX34" fmla="*/ 654740 w 1617587"/>
              <a:gd name="connsiteY34" fmla="*/ 770461 h 847507"/>
              <a:gd name="connsiteX35" fmla="*/ 500685 w 1617587"/>
              <a:gd name="connsiteY35" fmla="*/ 770461 h 847507"/>
              <a:gd name="connsiteX36" fmla="*/ 539208 w 1617587"/>
              <a:gd name="connsiteY36" fmla="*/ 808984 h 847507"/>
              <a:gd name="connsiteX37" fmla="*/ 500685 w 1617587"/>
              <a:gd name="connsiteY37" fmla="*/ 847507 h 847507"/>
              <a:gd name="connsiteX38" fmla="*/ 462162 w 1617587"/>
              <a:gd name="connsiteY38" fmla="*/ 808984 h 847507"/>
              <a:gd name="connsiteX39" fmla="*/ 500685 w 1617587"/>
              <a:gd name="connsiteY39" fmla="*/ 770461 h 847507"/>
              <a:gd name="connsiteX40" fmla="*/ 346631 w 1617587"/>
              <a:gd name="connsiteY40" fmla="*/ 770461 h 847507"/>
              <a:gd name="connsiteX41" fmla="*/ 385154 w 1617587"/>
              <a:gd name="connsiteY41" fmla="*/ 808984 h 847507"/>
              <a:gd name="connsiteX42" fmla="*/ 346631 w 1617587"/>
              <a:gd name="connsiteY42" fmla="*/ 847507 h 847507"/>
              <a:gd name="connsiteX43" fmla="*/ 308108 w 1617587"/>
              <a:gd name="connsiteY43" fmla="*/ 808984 h 847507"/>
              <a:gd name="connsiteX44" fmla="*/ 346631 w 1617587"/>
              <a:gd name="connsiteY44" fmla="*/ 770461 h 847507"/>
              <a:gd name="connsiteX45" fmla="*/ 192577 w 1617587"/>
              <a:gd name="connsiteY45" fmla="*/ 770461 h 847507"/>
              <a:gd name="connsiteX46" fmla="*/ 231100 w 1617587"/>
              <a:gd name="connsiteY46" fmla="*/ 808984 h 847507"/>
              <a:gd name="connsiteX47" fmla="*/ 192577 w 1617587"/>
              <a:gd name="connsiteY47" fmla="*/ 847507 h 847507"/>
              <a:gd name="connsiteX48" fmla="*/ 154054 w 1617587"/>
              <a:gd name="connsiteY48" fmla="*/ 808984 h 847507"/>
              <a:gd name="connsiteX49" fmla="*/ 192577 w 1617587"/>
              <a:gd name="connsiteY49" fmla="*/ 770461 h 847507"/>
              <a:gd name="connsiteX50" fmla="*/ 38523 w 1617587"/>
              <a:gd name="connsiteY50" fmla="*/ 770461 h 847507"/>
              <a:gd name="connsiteX51" fmla="*/ 77046 w 1617587"/>
              <a:gd name="connsiteY51" fmla="*/ 808984 h 847507"/>
              <a:gd name="connsiteX52" fmla="*/ 38523 w 1617587"/>
              <a:gd name="connsiteY52" fmla="*/ 847507 h 847507"/>
              <a:gd name="connsiteX53" fmla="*/ 0 w 1617587"/>
              <a:gd name="connsiteY53" fmla="*/ 808984 h 847507"/>
              <a:gd name="connsiteX54" fmla="*/ 38523 w 1617587"/>
              <a:gd name="connsiteY54" fmla="*/ 770461 h 847507"/>
              <a:gd name="connsiteX55" fmla="*/ 1579064 w 1617587"/>
              <a:gd name="connsiteY55" fmla="*/ 616369 h 847507"/>
              <a:gd name="connsiteX56" fmla="*/ 1617587 w 1617587"/>
              <a:gd name="connsiteY56" fmla="*/ 654892 h 847507"/>
              <a:gd name="connsiteX57" fmla="*/ 1579064 w 1617587"/>
              <a:gd name="connsiteY57" fmla="*/ 693415 h 847507"/>
              <a:gd name="connsiteX58" fmla="*/ 1540541 w 1617587"/>
              <a:gd name="connsiteY58" fmla="*/ 654892 h 847507"/>
              <a:gd name="connsiteX59" fmla="*/ 1579064 w 1617587"/>
              <a:gd name="connsiteY59" fmla="*/ 616369 h 847507"/>
              <a:gd name="connsiteX60" fmla="*/ 1425010 w 1617587"/>
              <a:gd name="connsiteY60" fmla="*/ 616369 h 847507"/>
              <a:gd name="connsiteX61" fmla="*/ 1463533 w 1617587"/>
              <a:gd name="connsiteY61" fmla="*/ 654892 h 847507"/>
              <a:gd name="connsiteX62" fmla="*/ 1425010 w 1617587"/>
              <a:gd name="connsiteY62" fmla="*/ 693415 h 847507"/>
              <a:gd name="connsiteX63" fmla="*/ 1386487 w 1617587"/>
              <a:gd name="connsiteY63" fmla="*/ 654892 h 847507"/>
              <a:gd name="connsiteX64" fmla="*/ 1425010 w 1617587"/>
              <a:gd name="connsiteY64" fmla="*/ 616369 h 847507"/>
              <a:gd name="connsiteX65" fmla="*/ 1270956 w 1617587"/>
              <a:gd name="connsiteY65" fmla="*/ 616369 h 847507"/>
              <a:gd name="connsiteX66" fmla="*/ 1309479 w 1617587"/>
              <a:gd name="connsiteY66" fmla="*/ 654892 h 847507"/>
              <a:gd name="connsiteX67" fmla="*/ 1270956 w 1617587"/>
              <a:gd name="connsiteY67" fmla="*/ 693415 h 847507"/>
              <a:gd name="connsiteX68" fmla="*/ 1232433 w 1617587"/>
              <a:gd name="connsiteY68" fmla="*/ 654892 h 847507"/>
              <a:gd name="connsiteX69" fmla="*/ 1270956 w 1617587"/>
              <a:gd name="connsiteY69" fmla="*/ 616369 h 847507"/>
              <a:gd name="connsiteX70" fmla="*/ 1116902 w 1617587"/>
              <a:gd name="connsiteY70" fmla="*/ 616369 h 847507"/>
              <a:gd name="connsiteX71" fmla="*/ 1155425 w 1617587"/>
              <a:gd name="connsiteY71" fmla="*/ 654892 h 847507"/>
              <a:gd name="connsiteX72" fmla="*/ 1116902 w 1617587"/>
              <a:gd name="connsiteY72" fmla="*/ 693415 h 847507"/>
              <a:gd name="connsiteX73" fmla="*/ 1078379 w 1617587"/>
              <a:gd name="connsiteY73" fmla="*/ 654892 h 847507"/>
              <a:gd name="connsiteX74" fmla="*/ 1116902 w 1617587"/>
              <a:gd name="connsiteY74" fmla="*/ 616369 h 847507"/>
              <a:gd name="connsiteX75" fmla="*/ 962847 w 1617587"/>
              <a:gd name="connsiteY75" fmla="*/ 616369 h 847507"/>
              <a:gd name="connsiteX76" fmla="*/ 1001370 w 1617587"/>
              <a:gd name="connsiteY76" fmla="*/ 654892 h 847507"/>
              <a:gd name="connsiteX77" fmla="*/ 962847 w 1617587"/>
              <a:gd name="connsiteY77" fmla="*/ 693415 h 847507"/>
              <a:gd name="connsiteX78" fmla="*/ 924324 w 1617587"/>
              <a:gd name="connsiteY78" fmla="*/ 654892 h 847507"/>
              <a:gd name="connsiteX79" fmla="*/ 962847 w 1617587"/>
              <a:gd name="connsiteY79" fmla="*/ 616369 h 847507"/>
              <a:gd name="connsiteX80" fmla="*/ 808793 w 1617587"/>
              <a:gd name="connsiteY80" fmla="*/ 616369 h 847507"/>
              <a:gd name="connsiteX81" fmla="*/ 847316 w 1617587"/>
              <a:gd name="connsiteY81" fmla="*/ 654892 h 847507"/>
              <a:gd name="connsiteX82" fmla="*/ 808793 w 1617587"/>
              <a:gd name="connsiteY82" fmla="*/ 693415 h 847507"/>
              <a:gd name="connsiteX83" fmla="*/ 770270 w 1617587"/>
              <a:gd name="connsiteY83" fmla="*/ 654892 h 847507"/>
              <a:gd name="connsiteX84" fmla="*/ 808793 w 1617587"/>
              <a:gd name="connsiteY84" fmla="*/ 616369 h 847507"/>
              <a:gd name="connsiteX85" fmla="*/ 654740 w 1617587"/>
              <a:gd name="connsiteY85" fmla="*/ 616369 h 847507"/>
              <a:gd name="connsiteX86" fmla="*/ 693263 w 1617587"/>
              <a:gd name="connsiteY86" fmla="*/ 654892 h 847507"/>
              <a:gd name="connsiteX87" fmla="*/ 654740 w 1617587"/>
              <a:gd name="connsiteY87" fmla="*/ 693415 h 847507"/>
              <a:gd name="connsiteX88" fmla="*/ 616217 w 1617587"/>
              <a:gd name="connsiteY88" fmla="*/ 654892 h 847507"/>
              <a:gd name="connsiteX89" fmla="*/ 654740 w 1617587"/>
              <a:gd name="connsiteY89" fmla="*/ 616369 h 847507"/>
              <a:gd name="connsiteX90" fmla="*/ 500685 w 1617587"/>
              <a:gd name="connsiteY90" fmla="*/ 616369 h 847507"/>
              <a:gd name="connsiteX91" fmla="*/ 539208 w 1617587"/>
              <a:gd name="connsiteY91" fmla="*/ 654892 h 847507"/>
              <a:gd name="connsiteX92" fmla="*/ 500685 w 1617587"/>
              <a:gd name="connsiteY92" fmla="*/ 693415 h 847507"/>
              <a:gd name="connsiteX93" fmla="*/ 462162 w 1617587"/>
              <a:gd name="connsiteY93" fmla="*/ 654892 h 847507"/>
              <a:gd name="connsiteX94" fmla="*/ 500685 w 1617587"/>
              <a:gd name="connsiteY94" fmla="*/ 616369 h 847507"/>
              <a:gd name="connsiteX95" fmla="*/ 346631 w 1617587"/>
              <a:gd name="connsiteY95" fmla="*/ 616369 h 847507"/>
              <a:gd name="connsiteX96" fmla="*/ 385154 w 1617587"/>
              <a:gd name="connsiteY96" fmla="*/ 654892 h 847507"/>
              <a:gd name="connsiteX97" fmla="*/ 346631 w 1617587"/>
              <a:gd name="connsiteY97" fmla="*/ 693415 h 847507"/>
              <a:gd name="connsiteX98" fmla="*/ 308108 w 1617587"/>
              <a:gd name="connsiteY98" fmla="*/ 654892 h 847507"/>
              <a:gd name="connsiteX99" fmla="*/ 346631 w 1617587"/>
              <a:gd name="connsiteY99" fmla="*/ 616369 h 847507"/>
              <a:gd name="connsiteX100" fmla="*/ 192577 w 1617587"/>
              <a:gd name="connsiteY100" fmla="*/ 616369 h 847507"/>
              <a:gd name="connsiteX101" fmla="*/ 231100 w 1617587"/>
              <a:gd name="connsiteY101" fmla="*/ 654892 h 847507"/>
              <a:gd name="connsiteX102" fmla="*/ 192577 w 1617587"/>
              <a:gd name="connsiteY102" fmla="*/ 693415 h 847507"/>
              <a:gd name="connsiteX103" fmla="*/ 154054 w 1617587"/>
              <a:gd name="connsiteY103" fmla="*/ 654892 h 847507"/>
              <a:gd name="connsiteX104" fmla="*/ 192577 w 1617587"/>
              <a:gd name="connsiteY104" fmla="*/ 616369 h 847507"/>
              <a:gd name="connsiteX105" fmla="*/ 38523 w 1617587"/>
              <a:gd name="connsiteY105" fmla="*/ 616369 h 847507"/>
              <a:gd name="connsiteX106" fmla="*/ 77046 w 1617587"/>
              <a:gd name="connsiteY106" fmla="*/ 654892 h 847507"/>
              <a:gd name="connsiteX107" fmla="*/ 38523 w 1617587"/>
              <a:gd name="connsiteY107" fmla="*/ 693415 h 847507"/>
              <a:gd name="connsiteX108" fmla="*/ 0 w 1617587"/>
              <a:gd name="connsiteY108" fmla="*/ 654892 h 847507"/>
              <a:gd name="connsiteX109" fmla="*/ 38523 w 1617587"/>
              <a:gd name="connsiteY109" fmla="*/ 616369 h 847507"/>
              <a:gd name="connsiteX110" fmla="*/ 1579064 w 1617587"/>
              <a:gd name="connsiteY110" fmla="*/ 462277 h 847507"/>
              <a:gd name="connsiteX111" fmla="*/ 1617587 w 1617587"/>
              <a:gd name="connsiteY111" fmla="*/ 500800 h 847507"/>
              <a:gd name="connsiteX112" fmla="*/ 1579064 w 1617587"/>
              <a:gd name="connsiteY112" fmla="*/ 539323 h 847507"/>
              <a:gd name="connsiteX113" fmla="*/ 1540541 w 1617587"/>
              <a:gd name="connsiteY113" fmla="*/ 500800 h 847507"/>
              <a:gd name="connsiteX114" fmla="*/ 1579064 w 1617587"/>
              <a:gd name="connsiteY114" fmla="*/ 462277 h 847507"/>
              <a:gd name="connsiteX115" fmla="*/ 1425010 w 1617587"/>
              <a:gd name="connsiteY115" fmla="*/ 462277 h 847507"/>
              <a:gd name="connsiteX116" fmla="*/ 1463533 w 1617587"/>
              <a:gd name="connsiteY116" fmla="*/ 500800 h 847507"/>
              <a:gd name="connsiteX117" fmla="*/ 1425010 w 1617587"/>
              <a:gd name="connsiteY117" fmla="*/ 539323 h 847507"/>
              <a:gd name="connsiteX118" fmla="*/ 1386487 w 1617587"/>
              <a:gd name="connsiteY118" fmla="*/ 500800 h 847507"/>
              <a:gd name="connsiteX119" fmla="*/ 1425010 w 1617587"/>
              <a:gd name="connsiteY119" fmla="*/ 462277 h 847507"/>
              <a:gd name="connsiteX120" fmla="*/ 1270956 w 1617587"/>
              <a:gd name="connsiteY120" fmla="*/ 462277 h 847507"/>
              <a:gd name="connsiteX121" fmla="*/ 1309479 w 1617587"/>
              <a:gd name="connsiteY121" fmla="*/ 500800 h 847507"/>
              <a:gd name="connsiteX122" fmla="*/ 1270956 w 1617587"/>
              <a:gd name="connsiteY122" fmla="*/ 539323 h 847507"/>
              <a:gd name="connsiteX123" fmla="*/ 1232433 w 1617587"/>
              <a:gd name="connsiteY123" fmla="*/ 500800 h 847507"/>
              <a:gd name="connsiteX124" fmla="*/ 1270956 w 1617587"/>
              <a:gd name="connsiteY124" fmla="*/ 462277 h 847507"/>
              <a:gd name="connsiteX125" fmla="*/ 1116902 w 1617587"/>
              <a:gd name="connsiteY125" fmla="*/ 462277 h 847507"/>
              <a:gd name="connsiteX126" fmla="*/ 1155425 w 1617587"/>
              <a:gd name="connsiteY126" fmla="*/ 500800 h 847507"/>
              <a:gd name="connsiteX127" fmla="*/ 1116902 w 1617587"/>
              <a:gd name="connsiteY127" fmla="*/ 539323 h 847507"/>
              <a:gd name="connsiteX128" fmla="*/ 1078379 w 1617587"/>
              <a:gd name="connsiteY128" fmla="*/ 500800 h 847507"/>
              <a:gd name="connsiteX129" fmla="*/ 1116902 w 1617587"/>
              <a:gd name="connsiteY129" fmla="*/ 462277 h 847507"/>
              <a:gd name="connsiteX130" fmla="*/ 962847 w 1617587"/>
              <a:gd name="connsiteY130" fmla="*/ 462277 h 847507"/>
              <a:gd name="connsiteX131" fmla="*/ 1001370 w 1617587"/>
              <a:gd name="connsiteY131" fmla="*/ 500800 h 847507"/>
              <a:gd name="connsiteX132" fmla="*/ 962847 w 1617587"/>
              <a:gd name="connsiteY132" fmla="*/ 539323 h 847507"/>
              <a:gd name="connsiteX133" fmla="*/ 924324 w 1617587"/>
              <a:gd name="connsiteY133" fmla="*/ 500800 h 847507"/>
              <a:gd name="connsiteX134" fmla="*/ 962847 w 1617587"/>
              <a:gd name="connsiteY134" fmla="*/ 462277 h 847507"/>
              <a:gd name="connsiteX135" fmla="*/ 808793 w 1617587"/>
              <a:gd name="connsiteY135" fmla="*/ 462277 h 847507"/>
              <a:gd name="connsiteX136" fmla="*/ 847316 w 1617587"/>
              <a:gd name="connsiteY136" fmla="*/ 500800 h 847507"/>
              <a:gd name="connsiteX137" fmla="*/ 808793 w 1617587"/>
              <a:gd name="connsiteY137" fmla="*/ 539323 h 847507"/>
              <a:gd name="connsiteX138" fmla="*/ 770270 w 1617587"/>
              <a:gd name="connsiteY138" fmla="*/ 500800 h 847507"/>
              <a:gd name="connsiteX139" fmla="*/ 808793 w 1617587"/>
              <a:gd name="connsiteY139" fmla="*/ 462277 h 847507"/>
              <a:gd name="connsiteX140" fmla="*/ 654740 w 1617587"/>
              <a:gd name="connsiteY140" fmla="*/ 462277 h 847507"/>
              <a:gd name="connsiteX141" fmla="*/ 693263 w 1617587"/>
              <a:gd name="connsiteY141" fmla="*/ 500800 h 847507"/>
              <a:gd name="connsiteX142" fmla="*/ 654740 w 1617587"/>
              <a:gd name="connsiteY142" fmla="*/ 539323 h 847507"/>
              <a:gd name="connsiteX143" fmla="*/ 616217 w 1617587"/>
              <a:gd name="connsiteY143" fmla="*/ 500800 h 847507"/>
              <a:gd name="connsiteX144" fmla="*/ 654740 w 1617587"/>
              <a:gd name="connsiteY144" fmla="*/ 462277 h 847507"/>
              <a:gd name="connsiteX145" fmla="*/ 500685 w 1617587"/>
              <a:gd name="connsiteY145" fmla="*/ 462277 h 847507"/>
              <a:gd name="connsiteX146" fmla="*/ 539208 w 1617587"/>
              <a:gd name="connsiteY146" fmla="*/ 500800 h 847507"/>
              <a:gd name="connsiteX147" fmla="*/ 500685 w 1617587"/>
              <a:gd name="connsiteY147" fmla="*/ 539323 h 847507"/>
              <a:gd name="connsiteX148" fmla="*/ 462162 w 1617587"/>
              <a:gd name="connsiteY148" fmla="*/ 500800 h 847507"/>
              <a:gd name="connsiteX149" fmla="*/ 500685 w 1617587"/>
              <a:gd name="connsiteY149" fmla="*/ 462277 h 847507"/>
              <a:gd name="connsiteX150" fmla="*/ 346631 w 1617587"/>
              <a:gd name="connsiteY150" fmla="*/ 462277 h 847507"/>
              <a:gd name="connsiteX151" fmla="*/ 385154 w 1617587"/>
              <a:gd name="connsiteY151" fmla="*/ 500800 h 847507"/>
              <a:gd name="connsiteX152" fmla="*/ 346631 w 1617587"/>
              <a:gd name="connsiteY152" fmla="*/ 539323 h 847507"/>
              <a:gd name="connsiteX153" fmla="*/ 308108 w 1617587"/>
              <a:gd name="connsiteY153" fmla="*/ 500800 h 847507"/>
              <a:gd name="connsiteX154" fmla="*/ 346631 w 1617587"/>
              <a:gd name="connsiteY154" fmla="*/ 462277 h 847507"/>
              <a:gd name="connsiteX155" fmla="*/ 192577 w 1617587"/>
              <a:gd name="connsiteY155" fmla="*/ 462277 h 847507"/>
              <a:gd name="connsiteX156" fmla="*/ 231100 w 1617587"/>
              <a:gd name="connsiteY156" fmla="*/ 500800 h 847507"/>
              <a:gd name="connsiteX157" fmla="*/ 192577 w 1617587"/>
              <a:gd name="connsiteY157" fmla="*/ 539323 h 847507"/>
              <a:gd name="connsiteX158" fmla="*/ 154054 w 1617587"/>
              <a:gd name="connsiteY158" fmla="*/ 500800 h 847507"/>
              <a:gd name="connsiteX159" fmla="*/ 192577 w 1617587"/>
              <a:gd name="connsiteY159" fmla="*/ 462277 h 847507"/>
              <a:gd name="connsiteX160" fmla="*/ 38523 w 1617587"/>
              <a:gd name="connsiteY160" fmla="*/ 462277 h 847507"/>
              <a:gd name="connsiteX161" fmla="*/ 77046 w 1617587"/>
              <a:gd name="connsiteY161" fmla="*/ 500800 h 847507"/>
              <a:gd name="connsiteX162" fmla="*/ 38523 w 1617587"/>
              <a:gd name="connsiteY162" fmla="*/ 539323 h 847507"/>
              <a:gd name="connsiteX163" fmla="*/ 0 w 1617587"/>
              <a:gd name="connsiteY163" fmla="*/ 500800 h 847507"/>
              <a:gd name="connsiteX164" fmla="*/ 38523 w 1617587"/>
              <a:gd name="connsiteY164" fmla="*/ 462277 h 847507"/>
              <a:gd name="connsiteX165" fmla="*/ 1579064 w 1617587"/>
              <a:gd name="connsiteY165" fmla="*/ 308184 h 847507"/>
              <a:gd name="connsiteX166" fmla="*/ 1617587 w 1617587"/>
              <a:gd name="connsiteY166" fmla="*/ 346707 h 847507"/>
              <a:gd name="connsiteX167" fmla="*/ 1579064 w 1617587"/>
              <a:gd name="connsiteY167" fmla="*/ 385230 h 847507"/>
              <a:gd name="connsiteX168" fmla="*/ 1540541 w 1617587"/>
              <a:gd name="connsiteY168" fmla="*/ 346707 h 847507"/>
              <a:gd name="connsiteX169" fmla="*/ 1579064 w 1617587"/>
              <a:gd name="connsiteY169" fmla="*/ 308184 h 847507"/>
              <a:gd name="connsiteX170" fmla="*/ 1425010 w 1617587"/>
              <a:gd name="connsiteY170" fmla="*/ 308184 h 847507"/>
              <a:gd name="connsiteX171" fmla="*/ 1463533 w 1617587"/>
              <a:gd name="connsiteY171" fmla="*/ 346707 h 847507"/>
              <a:gd name="connsiteX172" fmla="*/ 1425010 w 1617587"/>
              <a:gd name="connsiteY172" fmla="*/ 385230 h 847507"/>
              <a:gd name="connsiteX173" fmla="*/ 1386487 w 1617587"/>
              <a:gd name="connsiteY173" fmla="*/ 346707 h 847507"/>
              <a:gd name="connsiteX174" fmla="*/ 1425010 w 1617587"/>
              <a:gd name="connsiteY174" fmla="*/ 308184 h 847507"/>
              <a:gd name="connsiteX175" fmla="*/ 1270956 w 1617587"/>
              <a:gd name="connsiteY175" fmla="*/ 308184 h 847507"/>
              <a:gd name="connsiteX176" fmla="*/ 1309479 w 1617587"/>
              <a:gd name="connsiteY176" fmla="*/ 346707 h 847507"/>
              <a:gd name="connsiteX177" fmla="*/ 1270956 w 1617587"/>
              <a:gd name="connsiteY177" fmla="*/ 385230 h 847507"/>
              <a:gd name="connsiteX178" fmla="*/ 1232433 w 1617587"/>
              <a:gd name="connsiteY178" fmla="*/ 346707 h 847507"/>
              <a:gd name="connsiteX179" fmla="*/ 1270956 w 1617587"/>
              <a:gd name="connsiteY179" fmla="*/ 308184 h 847507"/>
              <a:gd name="connsiteX180" fmla="*/ 1116902 w 1617587"/>
              <a:gd name="connsiteY180" fmla="*/ 308184 h 847507"/>
              <a:gd name="connsiteX181" fmla="*/ 1155425 w 1617587"/>
              <a:gd name="connsiteY181" fmla="*/ 346707 h 847507"/>
              <a:gd name="connsiteX182" fmla="*/ 1116902 w 1617587"/>
              <a:gd name="connsiteY182" fmla="*/ 385230 h 847507"/>
              <a:gd name="connsiteX183" fmla="*/ 1078379 w 1617587"/>
              <a:gd name="connsiteY183" fmla="*/ 346707 h 847507"/>
              <a:gd name="connsiteX184" fmla="*/ 1116902 w 1617587"/>
              <a:gd name="connsiteY184" fmla="*/ 308184 h 847507"/>
              <a:gd name="connsiteX185" fmla="*/ 962847 w 1617587"/>
              <a:gd name="connsiteY185" fmla="*/ 308184 h 847507"/>
              <a:gd name="connsiteX186" fmla="*/ 1001370 w 1617587"/>
              <a:gd name="connsiteY186" fmla="*/ 346707 h 847507"/>
              <a:gd name="connsiteX187" fmla="*/ 962847 w 1617587"/>
              <a:gd name="connsiteY187" fmla="*/ 385230 h 847507"/>
              <a:gd name="connsiteX188" fmla="*/ 924324 w 1617587"/>
              <a:gd name="connsiteY188" fmla="*/ 346707 h 847507"/>
              <a:gd name="connsiteX189" fmla="*/ 962847 w 1617587"/>
              <a:gd name="connsiteY189" fmla="*/ 308184 h 847507"/>
              <a:gd name="connsiteX190" fmla="*/ 808793 w 1617587"/>
              <a:gd name="connsiteY190" fmla="*/ 308184 h 847507"/>
              <a:gd name="connsiteX191" fmla="*/ 847316 w 1617587"/>
              <a:gd name="connsiteY191" fmla="*/ 346707 h 847507"/>
              <a:gd name="connsiteX192" fmla="*/ 808793 w 1617587"/>
              <a:gd name="connsiteY192" fmla="*/ 385230 h 847507"/>
              <a:gd name="connsiteX193" fmla="*/ 770270 w 1617587"/>
              <a:gd name="connsiteY193" fmla="*/ 346707 h 847507"/>
              <a:gd name="connsiteX194" fmla="*/ 808793 w 1617587"/>
              <a:gd name="connsiteY194" fmla="*/ 308184 h 847507"/>
              <a:gd name="connsiteX195" fmla="*/ 654740 w 1617587"/>
              <a:gd name="connsiteY195" fmla="*/ 308184 h 847507"/>
              <a:gd name="connsiteX196" fmla="*/ 693263 w 1617587"/>
              <a:gd name="connsiteY196" fmla="*/ 346707 h 847507"/>
              <a:gd name="connsiteX197" fmla="*/ 654740 w 1617587"/>
              <a:gd name="connsiteY197" fmla="*/ 385230 h 847507"/>
              <a:gd name="connsiteX198" fmla="*/ 616217 w 1617587"/>
              <a:gd name="connsiteY198" fmla="*/ 346707 h 847507"/>
              <a:gd name="connsiteX199" fmla="*/ 654740 w 1617587"/>
              <a:gd name="connsiteY199" fmla="*/ 308184 h 847507"/>
              <a:gd name="connsiteX200" fmla="*/ 500685 w 1617587"/>
              <a:gd name="connsiteY200" fmla="*/ 308184 h 847507"/>
              <a:gd name="connsiteX201" fmla="*/ 539208 w 1617587"/>
              <a:gd name="connsiteY201" fmla="*/ 346707 h 847507"/>
              <a:gd name="connsiteX202" fmla="*/ 500685 w 1617587"/>
              <a:gd name="connsiteY202" fmla="*/ 385230 h 847507"/>
              <a:gd name="connsiteX203" fmla="*/ 462162 w 1617587"/>
              <a:gd name="connsiteY203" fmla="*/ 346707 h 847507"/>
              <a:gd name="connsiteX204" fmla="*/ 500685 w 1617587"/>
              <a:gd name="connsiteY204" fmla="*/ 308184 h 847507"/>
              <a:gd name="connsiteX205" fmla="*/ 346631 w 1617587"/>
              <a:gd name="connsiteY205" fmla="*/ 308184 h 847507"/>
              <a:gd name="connsiteX206" fmla="*/ 385154 w 1617587"/>
              <a:gd name="connsiteY206" fmla="*/ 346707 h 847507"/>
              <a:gd name="connsiteX207" fmla="*/ 346631 w 1617587"/>
              <a:gd name="connsiteY207" fmla="*/ 385230 h 847507"/>
              <a:gd name="connsiteX208" fmla="*/ 308108 w 1617587"/>
              <a:gd name="connsiteY208" fmla="*/ 346707 h 847507"/>
              <a:gd name="connsiteX209" fmla="*/ 346631 w 1617587"/>
              <a:gd name="connsiteY209" fmla="*/ 308184 h 847507"/>
              <a:gd name="connsiteX210" fmla="*/ 192577 w 1617587"/>
              <a:gd name="connsiteY210" fmla="*/ 308184 h 847507"/>
              <a:gd name="connsiteX211" fmla="*/ 231100 w 1617587"/>
              <a:gd name="connsiteY211" fmla="*/ 346707 h 847507"/>
              <a:gd name="connsiteX212" fmla="*/ 192577 w 1617587"/>
              <a:gd name="connsiteY212" fmla="*/ 385230 h 847507"/>
              <a:gd name="connsiteX213" fmla="*/ 154054 w 1617587"/>
              <a:gd name="connsiteY213" fmla="*/ 346707 h 847507"/>
              <a:gd name="connsiteX214" fmla="*/ 192577 w 1617587"/>
              <a:gd name="connsiteY214" fmla="*/ 308184 h 847507"/>
              <a:gd name="connsiteX215" fmla="*/ 38523 w 1617587"/>
              <a:gd name="connsiteY215" fmla="*/ 308184 h 847507"/>
              <a:gd name="connsiteX216" fmla="*/ 77046 w 1617587"/>
              <a:gd name="connsiteY216" fmla="*/ 346707 h 847507"/>
              <a:gd name="connsiteX217" fmla="*/ 38523 w 1617587"/>
              <a:gd name="connsiteY217" fmla="*/ 385230 h 847507"/>
              <a:gd name="connsiteX218" fmla="*/ 0 w 1617587"/>
              <a:gd name="connsiteY218" fmla="*/ 346707 h 847507"/>
              <a:gd name="connsiteX219" fmla="*/ 38523 w 1617587"/>
              <a:gd name="connsiteY219" fmla="*/ 308184 h 847507"/>
              <a:gd name="connsiteX220" fmla="*/ 1579064 w 1617587"/>
              <a:gd name="connsiteY220" fmla="*/ 154092 h 847507"/>
              <a:gd name="connsiteX221" fmla="*/ 1617587 w 1617587"/>
              <a:gd name="connsiteY221" fmla="*/ 192615 h 847507"/>
              <a:gd name="connsiteX222" fmla="*/ 1579064 w 1617587"/>
              <a:gd name="connsiteY222" fmla="*/ 231138 h 847507"/>
              <a:gd name="connsiteX223" fmla="*/ 1540541 w 1617587"/>
              <a:gd name="connsiteY223" fmla="*/ 192615 h 847507"/>
              <a:gd name="connsiteX224" fmla="*/ 1579064 w 1617587"/>
              <a:gd name="connsiteY224" fmla="*/ 154092 h 847507"/>
              <a:gd name="connsiteX225" fmla="*/ 1425010 w 1617587"/>
              <a:gd name="connsiteY225" fmla="*/ 154092 h 847507"/>
              <a:gd name="connsiteX226" fmla="*/ 1463533 w 1617587"/>
              <a:gd name="connsiteY226" fmla="*/ 192615 h 847507"/>
              <a:gd name="connsiteX227" fmla="*/ 1425010 w 1617587"/>
              <a:gd name="connsiteY227" fmla="*/ 231138 h 847507"/>
              <a:gd name="connsiteX228" fmla="*/ 1386487 w 1617587"/>
              <a:gd name="connsiteY228" fmla="*/ 192615 h 847507"/>
              <a:gd name="connsiteX229" fmla="*/ 1425010 w 1617587"/>
              <a:gd name="connsiteY229" fmla="*/ 154092 h 847507"/>
              <a:gd name="connsiteX230" fmla="*/ 1270956 w 1617587"/>
              <a:gd name="connsiteY230" fmla="*/ 154092 h 847507"/>
              <a:gd name="connsiteX231" fmla="*/ 1309479 w 1617587"/>
              <a:gd name="connsiteY231" fmla="*/ 192615 h 847507"/>
              <a:gd name="connsiteX232" fmla="*/ 1270956 w 1617587"/>
              <a:gd name="connsiteY232" fmla="*/ 231138 h 847507"/>
              <a:gd name="connsiteX233" fmla="*/ 1232433 w 1617587"/>
              <a:gd name="connsiteY233" fmla="*/ 192615 h 847507"/>
              <a:gd name="connsiteX234" fmla="*/ 1270956 w 1617587"/>
              <a:gd name="connsiteY234" fmla="*/ 154092 h 847507"/>
              <a:gd name="connsiteX235" fmla="*/ 1116902 w 1617587"/>
              <a:gd name="connsiteY235" fmla="*/ 154092 h 847507"/>
              <a:gd name="connsiteX236" fmla="*/ 1155425 w 1617587"/>
              <a:gd name="connsiteY236" fmla="*/ 192615 h 847507"/>
              <a:gd name="connsiteX237" fmla="*/ 1116902 w 1617587"/>
              <a:gd name="connsiteY237" fmla="*/ 231138 h 847507"/>
              <a:gd name="connsiteX238" fmla="*/ 1078379 w 1617587"/>
              <a:gd name="connsiteY238" fmla="*/ 192615 h 847507"/>
              <a:gd name="connsiteX239" fmla="*/ 1116902 w 1617587"/>
              <a:gd name="connsiteY239" fmla="*/ 154092 h 847507"/>
              <a:gd name="connsiteX240" fmla="*/ 962847 w 1617587"/>
              <a:gd name="connsiteY240" fmla="*/ 154092 h 847507"/>
              <a:gd name="connsiteX241" fmla="*/ 1001370 w 1617587"/>
              <a:gd name="connsiteY241" fmla="*/ 192615 h 847507"/>
              <a:gd name="connsiteX242" fmla="*/ 962847 w 1617587"/>
              <a:gd name="connsiteY242" fmla="*/ 231138 h 847507"/>
              <a:gd name="connsiteX243" fmla="*/ 924324 w 1617587"/>
              <a:gd name="connsiteY243" fmla="*/ 192615 h 847507"/>
              <a:gd name="connsiteX244" fmla="*/ 962847 w 1617587"/>
              <a:gd name="connsiteY244" fmla="*/ 154092 h 847507"/>
              <a:gd name="connsiteX245" fmla="*/ 808793 w 1617587"/>
              <a:gd name="connsiteY245" fmla="*/ 154092 h 847507"/>
              <a:gd name="connsiteX246" fmla="*/ 847316 w 1617587"/>
              <a:gd name="connsiteY246" fmla="*/ 192615 h 847507"/>
              <a:gd name="connsiteX247" fmla="*/ 808793 w 1617587"/>
              <a:gd name="connsiteY247" fmla="*/ 231138 h 847507"/>
              <a:gd name="connsiteX248" fmla="*/ 770270 w 1617587"/>
              <a:gd name="connsiteY248" fmla="*/ 192615 h 847507"/>
              <a:gd name="connsiteX249" fmla="*/ 808793 w 1617587"/>
              <a:gd name="connsiteY249" fmla="*/ 154092 h 847507"/>
              <a:gd name="connsiteX250" fmla="*/ 654740 w 1617587"/>
              <a:gd name="connsiteY250" fmla="*/ 154092 h 847507"/>
              <a:gd name="connsiteX251" fmla="*/ 693263 w 1617587"/>
              <a:gd name="connsiteY251" fmla="*/ 192615 h 847507"/>
              <a:gd name="connsiteX252" fmla="*/ 654740 w 1617587"/>
              <a:gd name="connsiteY252" fmla="*/ 231138 h 847507"/>
              <a:gd name="connsiteX253" fmla="*/ 616217 w 1617587"/>
              <a:gd name="connsiteY253" fmla="*/ 192615 h 847507"/>
              <a:gd name="connsiteX254" fmla="*/ 654740 w 1617587"/>
              <a:gd name="connsiteY254" fmla="*/ 154092 h 847507"/>
              <a:gd name="connsiteX255" fmla="*/ 500685 w 1617587"/>
              <a:gd name="connsiteY255" fmla="*/ 154092 h 847507"/>
              <a:gd name="connsiteX256" fmla="*/ 539208 w 1617587"/>
              <a:gd name="connsiteY256" fmla="*/ 192615 h 847507"/>
              <a:gd name="connsiteX257" fmla="*/ 500685 w 1617587"/>
              <a:gd name="connsiteY257" fmla="*/ 231138 h 847507"/>
              <a:gd name="connsiteX258" fmla="*/ 462162 w 1617587"/>
              <a:gd name="connsiteY258" fmla="*/ 192615 h 847507"/>
              <a:gd name="connsiteX259" fmla="*/ 500685 w 1617587"/>
              <a:gd name="connsiteY259" fmla="*/ 154092 h 847507"/>
              <a:gd name="connsiteX260" fmla="*/ 346631 w 1617587"/>
              <a:gd name="connsiteY260" fmla="*/ 154092 h 847507"/>
              <a:gd name="connsiteX261" fmla="*/ 385154 w 1617587"/>
              <a:gd name="connsiteY261" fmla="*/ 192615 h 847507"/>
              <a:gd name="connsiteX262" fmla="*/ 346631 w 1617587"/>
              <a:gd name="connsiteY262" fmla="*/ 231138 h 847507"/>
              <a:gd name="connsiteX263" fmla="*/ 308108 w 1617587"/>
              <a:gd name="connsiteY263" fmla="*/ 192615 h 847507"/>
              <a:gd name="connsiteX264" fmla="*/ 346631 w 1617587"/>
              <a:gd name="connsiteY264" fmla="*/ 154092 h 847507"/>
              <a:gd name="connsiteX265" fmla="*/ 192577 w 1617587"/>
              <a:gd name="connsiteY265" fmla="*/ 154092 h 847507"/>
              <a:gd name="connsiteX266" fmla="*/ 231100 w 1617587"/>
              <a:gd name="connsiteY266" fmla="*/ 192615 h 847507"/>
              <a:gd name="connsiteX267" fmla="*/ 192577 w 1617587"/>
              <a:gd name="connsiteY267" fmla="*/ 231138 h 847507"/>
              <a:gd name="connsiteX268" fmla="*/ 154054 w 1617587"/>
              <a:gd name="connsiteY268" fmla="*/ 192615 h 847507"/>
              <a:gd name="connsiteX269" fmla="*/ 192577 w 1617587"/>
              <a:gd name="connsiteY269" fmla="*/ 154092 h 847507"/>
              <a:gd name="connsiteX270" fmla="*/ 38523 w 1617587"/>
              <a:gd name="connsiteY270" fmla="*/ 154092 h 847507"/>
              <a:gd name="connsiteX271" fmla="*/ 77046 w 1617587"/>
              <a:gd name="connsiteY271" fmla="*/ 192615 h 847507"/>
              <a:gd name="connsiteX272" fmla="*/ 38523 w 1617587"/>
              <a:gd name="connsiteY272" fmla="*/ 231138 h 847507"/>
              <a:gd name="connsiteX273" fmla="*/ 0 w 1617587"/>
              <a:gd name="connsiteY273" fmla="*/ 192615 h 847507"/>
              <a:gd name="connsiteX274" fmla="*/ 38523 w 1617587"/>
              <a:gd name="connsiteY274" fmla="*/ 154092 h 847507"/>
              <a:gd name="connsiteX275" fmla="*/ 1579064 w 1617587"/>
              <a:gd name="connsiteY275" fmla="*/ 0 h 847507"/>
              <a:gd name="connsiteX276" fmla="*/ 1617587 w 1617587"/>
              <a:gd name="connsiteY276" fmla="*/ 38523 h 847507"/>
              <a:gd name="connsiteX277" fmla="*/ 1579064 w 1617587"/>
              <a:gd name="connsiteY277" fmla="*/ 77046 h 847507"/>
              <a:gd name="connsiteX278" fmla="*/ 1540541 w 1617587"/>
              <a:gd name="connsiteY278" fmla="*/ 38523 h 847507"/>
              <a:gd name="connsiteX279" fmla="*/ 1579064 w 1617587"/>
              <a:gd name="connsiteY279" fmla="*/ 0 h 847507"/>
              <a:gd name="connsiteX280" fmla="*/ 1425010 w 1617587"/>
              <a:gd name="connsiteY280" fmla="*/ 0 h 847507"/>
              <a:gd name="connsiteX281" fmla="*/ 1463533 w 1617587"/>
              <a:gd name="connsiteY281" fmla="*/ 38523 h 847507"/>
              <a:gd name="connsiteX282" fmla="*/ 1425010 w 1617587"/>
              <a:gd name="connsiteY282" fmla="*/ 77046 h 847507"/>
              <a:gd name="connsiteX283" fmla="*/ 1386487 w 1617587"/>
              <a:gd name="connsiteY283" fmla="*/ 38523 h 847507"/>
              <a:gd name="connsiteX284" fmla="*/ 1425010 w 1617587"/>
              <a:gd name="connsiteY284" fmla="*/ 0 h 847507"/>
              <a:gd name="connsiteX285" fmla="*/ 1270956 w 1617587"/>
              <a:gd name="connsiteY285" fmla="*/ 0 h 847507"/>
              <a:gd name="connsiteX286" fmla="*/ 1309479 w 1617587"/>
              <a:gd name="connsiteY286" fmla="*/ 38523 h 847507"/>
              <a:gd name="connsiteX287" fmla="*/ 1270956 w 1617587"/>
              <a:gd name="connsiteY287" fmla="*/ 77046 h 847507"/>
              <a:gd name="connsiteX288" fmla="*/ 1232433 w 1617587"/>
              <a:gd name="connsiteY288" fmla="*/ 38523 h 847507"/>
              <a:gd name="connsiteX289" fmla="*/ 1270956 w 1617587"/>
              <a:gd name="connsiteY289" fmla="*/ 0 h 847507"/>
              <a:gd name="connsiteX290" fmla="*/ 1116902 w 1617587"/>
              <a:gd name="connsiteY290" fmla="*/ 0 h 847507"/>
              <a:gd name="connsiteX291" fmla="*/ 1155425 w 1617587"/>
              <a:gd name="connsiteY291" fmla="*/ 38523 h 847507"/>
              <a:gd name="connsiteX292" fmla="*/ 1116902 w 1617587"/>
              <a:gd name="connsiteY292" fmla="*/ 77046 h 847507"/>
              <a:gd name="connsiteX293" fmla="*/ 1078379 w 1617587"/>
              <a:gd name="connsiteY293" fmla="*/ 38523 h 847507"/>
              <a:gd name="connsiteX294" fmla="*/ 1116902 w 1617587"/>
              <a:gd name="connsiteY294" fmla="*/ 0 h 847507"/>
              <a:gd name="connsiteX295" fmla="*/ 962847 w 1617587"/>
              <a:gd name="connsiteY295" fmla="*/ 0 h 847507"/>
              <a:gd name="connsiteX296" fmla="*/ 1001370 w 1617587"/>
              <a:gd name="connsiteY296" fmla="*/ 38523 h 847507"/>
              <a:gd name="connsiteX297" fmla="*/ 962847 w 1617587"/>
              <a:gd name="connsiteY297" fmla="*/ 77046 h 847507"/>
              <a:gd name="connsiteX298" fmla="*/ 924324 w 1617587"/>
              <a:gd name="connsiteY298" fmla="*/ 38523 h 847507"/>
              <a:gd name="connsiteX299" fmla="*/ 962847 w 1617587"/>
              <a:gd name="connsiteY299" fmla="*/ 0 h 847507"/>
              <a:gd name="connsiteX300" fmla="*/ 808793 w 1617587"/>
              <a:gd name="connsiteY300" fmla="*/ 0 h 847507"/>
              <a:gd name="connsiteX301" fmla="*/ 847316 w 1617587"/>
              <a:gd name="connsiteY301" fmla="*/ 38523 h 847507"/>
              <a:gd name="connsiteX302" fmla="*/ 808793 w 1617587"/>
              <a:gd name="connsiteY302" fmla="*/ 77046 h 847507"/>
              <a:gd name="connsiteX303" fmla="*/ 770270 w 1617587"/>
              <a:gd name="connsiteY303" fmla="*/ 38523 h 847507"/>
              <a:gd name="connsiteX304" fmla="*/ 808793 w 1617587"/>
              <a:gd name="connsiteY304" fmla="*/ 0 h 847507"/>
              <a:gd name="connsiteX305" fmla="*/ 654740 w 1617587"/>
              <a:gd name="connsiteY305" fmla="*/ 0 h 847507"/>
              <a:gd name="connsiteX306" fmla="*/ 693263 w 1617587"/>
              <a:gd name="connsiteY306" fmla="*/ 38523 h 847507"/>
              <a:gd name="connsiteX307" fmla="*/ 654740 w 1617587"/>
              <a:gd name="connsiteY307" fmla="*/ 77046 h 847507"/>
              <a:gd name="connsiteX308" fmla="*/ 616217 w 1617587"/>
              <a:gd name="connsiteY308" fmla="*/ 38523 h 847507"/>
              <a:gd name="connsiteX309" fmla="*/ 654740 w 1617587"/>
              <a:gd name="connsiteY309" fmla="*/ 0 h 847507"/>
              <a:gd name="connsiteX310" fmla="*/ 500685 w 1617587"/>
              <a:gd name="connsiteY310" fmla="*/ 0 h 847507"/>
              <a:gd name="connsiteX311" fmla="*/ 539208 w 1617587"/>
              <a:gd name="connsiteY311" fmla="*/ 38523 h 847507"/>
              <a:gd name="connsiteX312" fmla="*/ 500685 w 1617587"/>
              <a:gd name="connsiteY312" fmla="*/ 77046 h 847507"/>
              <a:gd name="connsiteX313" fmla="*/ 462162 w 1617587"/>
              <a:gd name="connsiteY313" fmla="*/ 38523 h 847507"/>
              <a:gd name="connsiteX314" fmla="*/ 500685 w 1617587"/>
              <a:gd name="connsiteY314" fmla="*/ 0 h 847507"/>
              <a:gd name="connsiteX315" fmla="*/ 346631 w 1617587"/>
              <a:gd name="connsiteY315" fmla="*/ 0 h 847507"/>
              <a:gd name="connsiteX316" fmla="*/ 385154 w 1617587"/>
              <a:gd name="connsiteY316" fmla="*/ 38523 h 847507"/>
              <a:gd name="connsiteX317" fmla="*/ 346631 w 1617587"/>
              <a:gd name="connsiteY317" fmla="*/ 77046 h 847507"/>
              <a:gd name="connsiteX318" fmla="*/ 308108 w 1617587"/>
              <a:gd name="connsiteY318" fmla="*/ 38523 h 847507"/>
              <a:gd name="connsiteX319" fmla="*/ 346631 w 1617587"/>
              <a:gd name="connsiteY319" fmla="*/ 0 h 847507"/>
              <a:gd name="connsiteX320" fmla="*/ 192577 w 1617587"/>
              <a:gd name="connsiteY320" fmla="*/ 0 h 847507"/>
              <a:gd name="connsiteX321" fmla="*/ 231100 w 1617587"/>
              <a:gd name="connsiteY321" fmla="*/ 38523 h 847507"/>
              <a:gd name="connsiteX322" fmla="*/ 192577 w 1617587"/>
              <a:gd name="connsiteY322" fmla="*/ 77046 h 847507"/>
              <a:gd name="connsiteX323" fmla="*/ 154054 w 1617587"/>
              <a:gd name="connsiteY323" fmla="*/ 38523 h 847507"/>
              <a:gd name="connsiteX324" fmla="*/ 192577 w 1617587"/>
              <a:gd name="connsiteY324" fmla="*/ 0 h 847507"/>
              <a:gd name="connsiteX325" fmla="*/ 38523 w 1617587"/>
              <a:gd name="connsiteY325" fmla="*/ 0 h 847507"/>
              <a:gd name="connsiteX326" fmla="*/ 77046 w 1617587"/>
              <a:gd name="connsiteY326" fmla="*/ 38523 h 847507"/>
              <a:gd name="connsiteX327" fmla="*/ 38523 w 1617587"/>
              <a:gd name="connsiteY327" fmla="*/ 77046 h 847507"/>
              <a:gd name="connsiteX328" fmla="*/ 0 w 1617587"/>
              <a:gd name="connsiteY328" fmla="*/ 38523 h 847507"/>
              <a:gd name="connsiteX329" fmla="*/ 38523 w 1617587"/>
              <a:gd name="connsiteY329" fmla="*/ 0 h 847507"/>
            </a:gdLst>
            <a:ahLst/>
            <a:cxnLst/>
            <a:rect l="l" t="t" r="r" b="b"/>
            <a:pathLst>
              <a:path w="1617587" h="847507">
                <a:moveTo>
                  <a:pt x="1579064" y="770461"/>
                </a:moveTo>
                <a:cubicBezTo>
                  <a:pt x="1600340" y="770461"/>
                  <a:pt x="1617587" y="787708"/>
                  <a:pt x="1617587" y="808984"/>
                </a:cubicBezTo>
                <a:cubicBezTo>
                  <a:pt x="1617587" y="830260"/>
                  <a:pt x="1600340" y="847507"/>
                  <a:pt x="1579064" y="847507"/>
                </a:cubicBezTo>
                <a:cubicBezTo>
                  <a:pt x="1557788" y="847507"/>
                  <a:pt x="1540541" y="830260"/>
                  <a:pt x="1540541" y="808984"/>
                </a:cubicBezTo>
                <a:cubicBezTo>
                  <a:pt x="1540541" y="787708"/>
                  <a:pt x="1557788" y="770461"/>
                  <a:pt x="1579064" y="770461"/>
                </a:cubicBezTo>
                <a:close/>
                <a:moveTo>
                  <a:pt x="1425010" y="770461"/>
                </a:moveTo>
                <a:cubicBezTo>
                  <a:pt x="1446286" y="770461"/>
                  <a:pt x="1463533" y="787708"/>
                  <a:pt x="1463533" y="808984"/>
                </a:cubicBezTo>
                <a:cubicBezTo>
                  <a:pt x="1463533" y="830260"/>
                  <a:pt x="1446286" y="847507"/>
                  <a:pt x="1425010" y="847507"/>
                </a:cubicBezTo>
                <a:cubicBezTo>
                  <a:pt x="1403734" y="847507"/>
                  <a:pt x="1386487" y="830260"/>
                  <a:pt x="1386487" y="808984"/>
                </a:cubicBezTo>
                <a:cubicBezTo>
                  <a:pt x="1386487" y="787708"/>
                  <a:pt x="1403734" y="770461"/>
                  <a:pt x="1425010" y="770461"/>
                </a:cubicBezTo>
                <a:close/>
                <a:moveTo>
                  <a:pt x="1270956" y="770461"/>
                </a:moveTo>
                <a:cubicBezTo>
                  <a:pt x="1292232" y="770461"/>
                  <a:pt x="1309479" y="787708"/>
                  <a:pt x="1309479" y="808984"/>
                </a:cubicBezTo>
                <a:cubicBezTo>
                  <a:pt x="1309479" y="830260"/>
                  <a:pt x="1292232" y="847507"/>
                  <a:pt x="1270956" y="847507"/>
                </a:cubicBezTo>
                <a:cubicBezTo>
                  <a:pt x="1249680" y="847507"/>
                  <a:pt x="1232433" y="830260"/>
                  <a:pt x="1232433" y="808984"/>
                </a:cubicBezTo>
                <a:cubicBezTo>
                  <a:pt x="1232433" y="787708"/>
                  <a:pt x="1249680" y="770461"/>
                  <a:pt x="1270956" y="770461"/>
                </a:cubicBezTo>
                <a:close/>
                <a:moveTo>
                  <a:pt x="1116902" y="770461"/>
                </a:moveTo>
                <a:cubicBezTo>
                  <a:pt x="1138178" y="770461"/>
                  <a:pt x="1155425" y="787708"/>
                  <a:pt x="1155425" y="808984"/>
                </a:cubicBezTo>
                <a:cubicBezTo>
                  <a:pt x="1155425" y="830260"/>
                  <a:pt x="1138178" y="847507"/>
                  <a:pt x="1116902" y="847507"/>
                </a:cubicBezTo>
                <a:cubicBezTo>
                  <a:pt x="1095626" y="847507"/>
                  <a:pt x="1078379" y="830260"/>
                  <a:pt x="1078379" y="808984"/>
                </a:cubicBezTo>
                <a:cubicBezTo>
                  <a:pt x="1078379" y="787708"/>
                  <a:pt x="1095626" y="770461"/>
                  <a:pt x="1116902" y="770461"/>
                </a:cubicBezTo>
                <a:close/>
                <a:moveTo>
                  <a:pt x="962847" y="770461"/>
                </a:moveTo>
                <a:cubicBezTo>
                  <a:pt x="984123" y="770461"/>
                  <a:pt x="1001370" y="787708"/>
                  <a:pt x="1001370" y="808984"/>
                </a:cubicBezTo>
                <a:cubicBezTo>
                  <a:pt x="1001370" y="830260"/>
                  <a:pt x="984123" y="847507"/>
                  <a:pt x="962847" y="847507"/>
                </a:cubicBezTo>
                <a:cubicBezTo>
                  <a:pt x="941571" y="847507"/>
                  <a:pt x="924324" y="830260"/>
                  <a:pt x="924324" y="808984"/>
                </a:cubicBezTo>
                <a:cubicBezTo>
                  <a:pt x="924324" y="787708"/>
                  <a:pt x="941571" y="770461"/>
                  <a:pt x="962847" y="770461"/>
                </a:cubicBezTo>
                <a:close/>
                <a:moveTo>
                  <a:pt x="808793" y="770461"/>
                </a:moveTo>
                <a:cubicBezTo>
                  <a:pt x="830069" y="770461"/>
                  <a:pt x="847316" y="787708"/>
                  <a:pt x="847316" y="808984"/>
                </a:cubicBezTo>
                <a:cubicBezTo>
                  <a:pt x="847316" y="830260"/>
                  <a:pt x="830069" y="847507"/>
                  <a:pt x="808793" y="847507"/>
                </a:cubicBezTo>
                <a:cubicBezTo>
                  <a:pt x="787517" y="847507"/>
                  <a:pt x="770270" y="830260"/>
                  <a:pt x="770270" y="808984"/>
                </a:cubicBezTo>
                <a:cubicBezTo>
                  <a:pt x="770270" y="787708"/>
                  <a:pt x="787517" y="770461"/>
                  <a:pt x="808793" y="770461"/>
                </a:cubicBezTo>
                <a:close/>
                <a:moveTo>
                  <a:pt x="654740" y="770461"/>
                </a:moveTo>
                <a:cubicBezTo>
                  <a:pt x="676016" y="770461"/>
                  <a:pt x="693263" y="787708"/>
                  <a:pt x="693263" y="808984"/>
                </a:cubicBezTo>
                <a:cubicBezTo>
                  <a:pt x="693263" y="830260"/>
                  <a:pt x="676016" y="847507"/>
                  <a:pt x="654740" y="847507"/>
                </a:cubicBezTo>
                <a:cubicBezTo>
                  <a:pt x="633464" y="847507"/>
                  <a:pt x="616217" y="830260"/>
                  <a:pt x="616217" y="808984"/>
                </a:cubicBezTo>
                <a:cubicBezTo>
                  <a:pt x="616217" y="787708"/>
                  <a:pt x="633464" y="770461"/>
                  <a:pt x="654740" y="770461"/>
                </a:cubicBezTo>
                <a:close/>
                <a:moveTo>
                  <a:pt x="500685" y="770461"/>
                </a:moveTo>
                <a:cubicBezTo>
                  <a:pt x="521961" y="770461"/>
                  <a:pt x="539208" y="787708"/>
                  <a:pt x="539208" y="808984"/>
                </a:cubicBezTo>
                <a:cubicBezTo>
                  <a:pt x="539208" y="830260"/>
                  <a:pt x="521961" y="847507"/>
                  <a:pt x="500685" y="847507"/>
                </a:cubicBezTo>
                <a:cubicBezTo>
                  <a:pt x="479409" y="847507"/>
                  <a:pt x="462162" y="830260"/>
                  <a:pt x="462162" y="808984"/>
                </a:cubicBezTo>
                <a:cubicBezTo>
                  <a:pt x="462162" y="787708"/>
                  <a:pt x="479409" y="770461"/>
                  <a:pt x="500685" y="770461"/>
                </a:cubicBezTo>
                <a:close/>
                <a:moveTo>
                  <a:pt x="346631" y="770461"/>
                </a:moveTo>
                <a:cubicBezTo>
                  <a:pt x="367907" y="770461"/>
                  <a:pt x="385154" y="787708"/>
                  <a:pt x="385154" y="808984"/>
                </a:cubicBezTo>
                <a:cubicBezTo>
                  <a:pt x="385154" y="830260"/>
                  <a:pt x="367907" y="847507"/>
                  <a:pt x="346631" y="847507"/>
                </a:cubicBezTo>
                <a:cubicBezTo>
                  <a:pt x="325355" y="847507"/>
                  <a:pt x="308108" y="830260"/>
                  <a:pt x="308108" y="808984"/>
                </a:cubicBezTo>
                <a:cubicBezTo>
                  <a:pt x="308108" y="787708"/>
                  <a:pt x="325355" y="770461"/>
                  <a:pt x="346631" y="770461"/>
                </a:cubicBezTo>
                <a:close/>
                <a:moveTo>
                  <a:pt x="192577" y="770461"/>
                </a:moveTo>
                <a:cubicBezTo>
                  <a:pt x="213853" y="770461"/>
                  <a:pt x="231100" y="787708"/>
                  <a:pt x="231100" y="808984"/>
                </a:cubicBezTo>
                <a:cubicBezTo>
                  <a:pt x="231100" y="830260"/>
                  <a:pt x="213853" y="847507"/>
                  <a:pt x="192577" y="847507"/>
                </a:cubicBezTo>
                <a:cubicBezTo>
                  <a:pt x="171301" y="847507"/>
                  <a:pt x="154054" y="830260"/>
                  <a:pt x="154054" y="808984"/>
                </a:cubicBezTo>
                <a:cubicBezTo>
                  <a:pt x="154054" y="787708"/>
                  <a:pt x="171301" y="770461"/>
                  <a:pt x="192577" y="770461"/>
                </a:cubicBezTo>
                <a:close/>
                <a:moveTo>
                  <a:pt x="38523" y="770461"/>
                </a:moveTo>
                <a:cubicBezTo>
                  <a:pt x="59799" y="770461"/>
                  <a:pt x="77046" y="787708"/>
                  <a:pt x="77046" y="808984"/>
                </a:cubicBezTo>
                <a:cubicBezTo>
                  <a:pt x="77046" y="830260"/>
                  <a:pt x="59799" y="847507"/>
                  <a:pt x="38523" y="847507"/>
                </a:cubicBezTo>
                <a:cubicBezTo>
                  <a:pt x="17247" y="847507"/>
                  <a:pt x="0" y="830260"/>
                  <a:pt x="0" y="808984"/>
                </a:cubicBezTo>
                <a:cubicBezTo>
                  <a:pt x="0" y="787708"/>
                  <a:pt x="17247" y="770461"/>
                  <a:pt x="38523" y="770461"/>
                </a:cubicBezTo>
                <a:close/>
                <a:moveTo>
                  <a:pt x="1579064" y="616369"/>
                </a:moveTo>
                <a:cubicBezTo>
                  <a:pt x="1600340" y="616369"/>
                  <a:pt x="1617587" y="633616"/>
                  <a:pt x="1617587" y="654892"/>
                </a:cubicBezTo>
                <a:cubicBezTo>
                  <a:pt x="1617587" y="676168"/>
                  <a:pt x="1600340" y="693415"/>
                  <a:pt x="1579064" y="693415"/>
                </a:cubicBezTo>
                <a:cubicBezTo>
                  <a:pt x="1557788" y="693415"/>
                  <a:pt x="1540541" y="676168"/>
                  <a:pt x="1540541" y="654892"/>
                </a:cubicBezTo>
                <a:cubicBezTo>
                  <a:pt x="1540541" y="633616"/>
                  <a:pt x="1557788" y="616369"/>
                  <a:pt x="1579064" y="616369"/>
                </a:cubicBezTo>
                <a:close/>
                <a:moveTo>
                  <a:pt x="1425010" y="616369"/>
                </a:moveTo>
                <a:cubicBezTo>
                  <a:pt x="1446286" y="616369"/>
                  <a:pt x="1463533" y="633616"/>
                  <a:pt x="1463533" y="654892"/>
                </a:cubicBezTo>
                <a:cubicBezTo>
                  <a:pt x="1463533" y="676168"/>
                  <a:pt x="1446286" y="693415"/>
                  <a:pt x="1425010" y="693415"/>
                </a:cubicBezTo>
                <a:cubicBezTo>
                  <a:pt x="1403734" y="693415"/>
                  <a:pt x="1386487" y="676168"/>
                  <a:pt x="1386487" y="654892"/>
                </a:cubicBezTo>
                <a:cubicBezTo>
                  <a:pt x="1386487" y="633616"/>
                  <a:pt x="1403734" y="616369"/>
                  <a:pt x="1425010" y="616369"/>
                </a:cubicBezTo>
                <a:close/>
                <a:moveTo>
                  <a:pt x="1270956" y="616369"/>
                </a:moveTo>
                <a:cubicBezTo>
                  <a:pt x="1292232" y="616369"/>
                  <a:pt x="1309479" y="633616"/>
                  <a:pt x="1309479" y="654892"/>
                </a:cubicBezTo>
                <a:cubicBezTo>
                  <a:pt x="1309479" y="676168"/>
                  <a:pt x="1292232" y="693415"/>
                  <a:pt x="1270956" y="693415"/>
                </a:cubicBezTo>
                <a:cubicBezTo>
                  <a:pt x="1249680" y="693415"/>
                  <a:pt x="1232433" y="676168"/>
                  <a:pt x="1232433" y="654892"/>
                </a:cubicBezTo>
                <a:cubicBezTo>
                  <a:pt x="1232433" y="633616"/>
                  <a:pt x="1249680" y="616369"/>
                  <a:pt x="1270956" y="616369"/>
                </a:cubicBezTo>
                <a:close/>
                <a:moveTo>
                  <a:pt x="1116902" y="616369"/>
                </a:moveTo>
                <a:cubicBezTo>
                  <a:pt x="1138178" y="616369"/>
                  <a:pt x="1155425" y="633616"/>
                  <a:pt x="1155425" y="654892"/>
                </a:cubicBezTo>
                <a:cubicBezTo>
                  <a:pt x="1155425" y="676168"/>
                  <a:pt x="1138178" y="693415"/>
                  <a:pt x="1116902" y="693415"/>
                </a:cubicBezTo>
                <a:cubicBezTo>
                  <a:pt x="1095626" y="693415"/>
                  <a:pt x="1078379" y="676168"/>
                  <a:pt x="1078379" y="654892"/>
                </a:cubicBezTo>
                <a:cubicBezTo>
                  <a:pt x="1078379" y="633616"/>
                  <a:pt x="1095626" y="616369"/>
                  <a:pt x="1116902" y="616369"/>
                </a:cubicBezTo>
                <a:close/>
                <a:moveTo>
                  <a:pt x="962847" y="616369"/>
                </a:moveTo>
                <a:cubicBezTo>
                  <a:pt x="984123" y="616369"/>
                  <a:pt x="1001370" y="633616"/>
                  <a:pt x="1001370" y="654892"/>
                </a:cubicBezTo>
                <a:cubicBezTo>
                  <a:pt x="1001370" y="676168"/>
                  <a:pt x="984123" y="693415"/>
                  <a:pt x="962847" y="693415"/>
                </a:cubicBezTo>
                <a:cubicBezTo>
                  <a:pt x="941571" y="693415"/>
                  <a:pt x="924324" y="676168"/>
                  <a:pt x="924324" y="654892"/>
                </a:cubicBezTo>
                <a:cubicBezTo>
                  <a:pt x="924324" y="633616"/>
                  <a:pt x="941571" y="616369"/>
                  <a:pt x="962847" y="616369"/>
                </a:cubicBezTo>
                <a:close/>
                <a:moveTo>
                  <a:pt x="808793" y="616369"/>
                </a:moveTo>
                <a:cubicBezTo>
                  <a:pt x="830069" y="616369"/>
                  <a:pt x="847316" y="633616"/>
                  <a:pt x="847316" y="654892"/>
                </a:cubicBezTo>
                <a:cubicBezTo>
                  <a:pt x="847316" y="676168"/>
                  <a:pt x="830069" y="693415"/>
                  <a:pt x="808793" y="693415"/>
                </a:cubicBezTo>
                <a:cubicBezTo>
                  <a:pt x="787517" y="693415"/>
                  <a:pt x="770270" y="676168"/>
                  <a:pt x="770270" y="654892"/>
                </a:cubicBezTo>
                <a:cubicBezTo>
                  <a:pt x="770270" y="633616"/>
                  <a:pt x="787517" y="616369"/>
                  <a:pt x="808793" y="616369"/>
                </a:cubicBezTo>
                <a:close/>
                <a:moveTo>
                  <a:pt x="654740" y="616369"/>
                </a:moveTo>
                <a:cubicBezTo>
                  <a:pt x="676016" y="616369"/>
                  <a:pt x="693263" y="633616"/>
                  <a:pt x="693263" y="654892"/>
                </a:cubicBezTo>
                <a:cubicBezTo>
                  <a:pt x="693263" y="676168"/>
                  <a:pt x="676016" y="693415"/>
                  <a:pt x="654740" y="693415"/>
                </a:cubicBezTo>
                <a:cubicBezTo>
                  <a:pt x="633464" y="693415"/>
                  <a:pt x="616217" y="676168"/>
                  <a:pt x="616217" y="654892"/>
                </a:cubicBezTo>
                <a:cubicBezTo>
                  <a:pt x="616217" y="633616"/>
                  <a:pt x="633464" y="616369"/>
                  <a:pt x="654740" y="616369"/>
                </a:cubicBezTo>
                <a:close/>
                <a:moveTo>
                  <a:pt x="500685" y="616369"/>
                </a:moveTo>
                <a:cubicBezTo>
                  <a:pt x="521961" y="616369"/>
                  <a:pt x="539208" y="633616"/>
                  <a:pt x="539208" y="654892"/>
                </a:cubicBezTo>
                <a:cubicBezTo>
                  <a:pt x="539208" y="676168"/>
                  <a:pt x="521961" y="693415"/>
                  <a:pt x="500685" y="693415"/>
                </a:cubicBezTo>
                <a:cubicBezTo>
                  <a:pt x="479409" y="693415"/>
                  <a:pt x="462162" y="676168"/>
                  <a:pt x="462162" y="654892"/>
                </a:cubicBezTo>
                <a:cubicBezTo>
                  <a:pt x="462162" y="633616"/>
                  <a:pt x="479409" y="616369"/>
                  <a:pt x="500685" y="616369"/>
                </a:cubicBezTo>
                <a:close/>
                <a:moveTo>
                  <a:pt x="346631" y="616369"/>
                </a:moveTo>
                <a:cubicBezTo>
                  <a:pt x="367907" y="616369"/>
                  <a:pt x="385154" y="633616"/>
                  <a:pt x="385154" y="654892"/>
                </a:cubicBezTo>
                <a:cubicBezTo>
                  <a:pt x="385154" y="676168"/>
                  <a:pt x="367907" y="693415"/>
                  <a:pt x="346631" y="693415"/>
                </a:cubicBezTo>
                <a:cubicBezTo>
                  <a:pt x="325355" y="693415"/>
                  <a:pt x="308108" y="676168"/>
                  <a:pt x="308108" y="654892"/>
                </a:cubicBezTo>
                <a:cubicBezTo>
                  <a:pt x="308108" y="633616"/>
                  <a:pt x="325355" y="616369"/>
                  <a:pt x="346631" y="616369"/>
                </a:cubicBezTo>
                <a:close/>
                <a:moveTo>
                  <a:pt x="192577" y="616369"/>
                </a:moveTo>
                <a:cubicBezTo>
                  <a:pt x="213853" y="616369"/>
                  <a:pt x="231100" y="633616"/>
                  <a:pt x="231100" y="654892"/>
                </a:cubicBezTo>
                <a:cubicBezTo>
                  <a:pt x="231100" y="676168"/>
                  <a:pt x="213853" y="693415"/>
                  <a:pt x="192577" y="693415"/>
                </a:cubicBezTo>
                <a:cubicBezTo>
                  <a:pt x="171301" y="693415"/>
                  <a:pt x="154054" y="676168"/>
                  <a:pt x="154054" y="654892"/>
                </a:cubicBezTo>
                <a:cubicBezTo>
                  <a:pt x="154054" y="633616"/>
                  <a:pt x="171301" y="616369"/>
                  <a:pt x="192577" y="616369"/>
                </a:cubicBezTo>
                <a:close/>
                <a:moveTo>
                  <a:pt x="38523" y="616369"/>
                </a:moveTo>
                <a:cubicBezTo>
                  <a:pt x="59799" y="616369"/>
                  <a:pt x="77046" y="633616"/>
                  <a:pt x="77046" y="654892"/>
                </a:cubicBezTo>
                <a:cubicBezTo>
                  <a:pt x="77046" y="676168"/>
                  <a:pt x="59799" y="693415"/>
                  <a:pt x="38523" y="693415"/>
                </a:cubicBezTo>
                <a:cubicBezTo>
                  <a:pt x="17247" y="693415"/>
                  <a:pt x="0" y="676168"/>
                  <a:pt x="0" y="654892"/>
                </a:cubicBezTo>
                <a:cubicBezTo>
                  <a:pt x="0" y="633616"/>
                  <a:pt x="17247" y="616369"/>
                  <a:pt x="38523" y="616369"/>
                </a:cubicBezTo>
                <a:close/>
                <a:moveTo>
                  <a:pt x="1579064" y="462277"/>
                </a:moveTo>
                <a:cubicBezTo>
                  <a:pt x="1600340" y="462277"/>
                  <a:pt x="1617587" y="479524"/>
                  <a:pt x="1617587" y="500800"/>
                </a:cubicBezTo>
                <a:cubicBezTo>
                  <a:pt x="1617587" y="522076"/>
                  <a:pt x="1600340" y="539323"/>
                  <a:pt x="1579064" y="539323"/>
                </a:cubicBezTo>
                <a:cubicBezTo>
                  <a:pt x="1557788" y="539323"/>
                  <a:pt x="1540541" y="522076"/>
                  <a:pt x="1540541" y="500800"/>
                </a:cubicBezTo>
                <a:cubicBezTo>
                  <a:pt x="1540541" y="479524"/>
                  <a:pt x="1557788" y="462277"/>
                  <a:pt x="1579064" y="462277"/>
                </a:cubicBezTo>
                <a:close/>
                <a:moveTo>
                  <a:pt x="1425010" y="462277"/>
                </a:moveTo>
                <a:cubicBezTo>
                  <a:pt x="1446286" y="462277"/>
                  <a:pt x="1463533" y="479524"/>
                  <a:pt x="1463533" y="500800"/>
                </a:cubicBezTo>
                <a:cubicBezTo>
                  <a:pt x="1463533" y="522076"/>
                  <a:pt x="1446286" y="539323"/>
                  <a:pt x="1425010" y="539323"/>
                </a:cubicBezTo>
                <a:cubicBezTo>
                  <a:pt x="1403734" y="539323"/>
                  <a:pt x="1386487" y="522076"/>
                  <a:pt x="1386487" y="500800"/>
                </a:cubicBezTo>
                <a:cubicBezTo>
                  <a:pt x="1386487" y="479524"/>
                  <a:pt x="1403734" y="462277"/>
                  <a:pt x="1425010" y="462277"/>
                </a:cubicBezTo>
                <a:close/>
                <a:moveTo>
                  <a:pt x="1270956" y="462277"/>
                </a:moveTo>
                <a:cubicBezTo>
                  <a:pt x="1292232" y="462277"/>
                  <a:pt x="1309479" y="479524"/>
                  <a:pt x="1309479" y="500800"/>
                </a:cubicBezTo>
                <a:cubicBezTo>
                  <a:pt x="1309479" y="522076"/>
                  <a:pt x="1292232" y="539323"/>
                  <a:pt x="1270956" y="539323"/>
                </a:cubicBezTo>
                <a:cubicBezTo>
                  <a:pt x="1249680" y="539323"/>
                  <a:pt x="1232433" y="522076"/>
                  <a:pt x="1232433" y="500800"/>
                </a:cubicBezTo>
                <a:cubicBezTo>
                  <a:pt x="1232433" y="479524"/>
                  <a:pt x="1249680" y="462277"/>
                  <a:pt x="1270956" y="462277"/>
                </a:cubicBezTo>
                <a:close/>
                <a:moveTo>
                  <a:pt x="1116902" y="462277"/>
                </a:moveTo>
                <a:cubicBezTo>
                  <a:pt x="1138178" y="462277"/>
                  <a:pt x="1155425" y="479524"/>
                  <a:pt x="1155425" y="500800"/>
                </a:cubicBezTo>
                <a:cubicBezTo>
                  <a:pt x="1155425" y="522076"/>
                  <a:pt x="1138178" y="539323"/>
                  <a:pt x="1116902" y="539323"/>
                </a:cubicBezTo>
                <a:cubicBezTo>
                  <a:pt x="1095626" y="539323"/>
                  <a:pt x="1078379" y="522076"/>
                  <a:pt x="1078379" y="500800"/>
                </a:cubicBezTo>
                <a:cubicBezTo>
                  <a:pt x="1078379" y="479524"/>
                  <a:pt x="1095626" y="462277"/>
                  <a:pt x="1116902" y="462277"/>
                </a:cubicBezTo>
                <a:close/>
                <a:moveTo>
                  <a:pt x="962847" y="462277"/>
                </a:moveTo>
                <a:cubicBezTo>
                  <a:pt x="984123" y="462277"/>
                  <a:pt x="1001370" y="479524"/>
                  <a:pt x="1001370" y="500800"/>
                </a:cubicBezTo>
                <a:cubicBezTo>
                  <a:pt x="1001370" y="522076"/>
                  <a:pt x="984123" y="539323"/>
                  <a:pt x="962847" y="539323"/>
                </a:cubicBezTo>
                <a:cubicBezTo>
                  <a:pt x="941571" y="539323"/>
                  <a:pt x="924324" y="522076"/>
                  <a:pt x="924324" y="500800"/>
                </a:cubicBezTo>
                <a:cubicBezTo>
                  <a:pt x="924324" y="479524"/>
                  <a:pt x="941571" y="462277"/>
                  <a:pt x="962847" y="462277"/>
                </a:cubicBezTo>
                <a:close/>
                <a:moveTo>
                  <a:pt x="808793" y="462277"/>
                </a:moveTo>
                <a:cubicBezTo>
                  <a:pt x="830069" y="462277"/>
                  <a:pt x="847316" y="479524"/>
                  <a:pt x="847316" y="500800"/>
                </a:cubicBezTo>
                <a:cubicBezTo>
                  <a:pt x="847316" y="522076"/>
                  <a:pt x="830069" y="539323"/>
                  <a:pt x="808793" y="539323"/>
                </a:cubicBezTo>
                <a:cubicBezTo>
                  <a:pt x="787517" y="539323"/>
                  <a:pt x="770270" y="522076"/>
                  <a:pt x="770270" y="500800"/>
                </a:cubicBezTo>
                <a:cubicBezTo>
                  <a:pt x="770270" y="479524"/>
                  <a:pt x="787517" y="462277"/>
                  <a:pt x="808793" y="462277"/>
                </a:cubicBezTo>
                <a:close/>
                <a:moveTo>
                  <a:pt x="654740" y="462277"/>
                </a:moveTo>
                <a:cubicBezTo>
                  <a:pt x="676016" y="462277"/>
                  <a:pt x="693263" y="479524"/>
                  <a:pt x="693263" y="500800"/>
                </a:cubicBezTo>
                <a:cubicBezTo>
                  <a:pt x="693263" y="522076"/>
                  <a:pt x="676016" y="539323"/>
                  <a:pt x="654740" y="539323"/>
                </a:cubicBezTo>
                <a:cubicBezTo>
                  <a:pt x="633464" y="539323"/>
                  <a:pt x="616217" y="522076"/>
                  <a:pt x="616217" y="500800"/>
                </a:cubicBezTo>
                <a:cubicBezTo>
                  <a:pt x="616217" y="479524"/>
                  <a:pt x="633464" y="462277"/>
                  <a:pt x="654740" y="462277"/>
                </a:cubicBezTo>
                <a:close/>
                <a:moveTo>
                  <a:pt x="500685" y="462277"/>
                </a:moveTo>
                <a:cubicBezTo>
                  <a:pt x="521961" y="462277"/>
                  <a:pt x="539208" y="479524"/>
                  <a:pt x="539208" y="500800"/>
                </a:cubicBezTo>
                <a:cubicBezTo>
                  <a:pt x="539208" y="522076"/>
                  <a:pt x="521961" y="539323"/>
                  <a:pt x="500685" y="539323"/>
                </a:cubicBezTo>
                <a:cubicBezTo>
                  <a:pt x="479409" y="539323"/>
                  <a:pt x="462162" y="522076"/>
                  <a:pt x="462162" y="500800"/>
                </a:cubicBezTo>
                <a:cubicBezTo>
                  <a:pt x="462162" y="479524"/>
                  <a:pt x="479409" y="462277"/>
                  <a:pt x="500685" y="462277"/>
                </a:cubicBezTo>
                <a:close/>
                <a:moveTo>
                  <a:pt x="346631" y="462277"/>
                </a:moveTo>
                <a:cubicBezTo>
                  <a:pt x="367907" y="462277"/>
                  <a:pt x="385154" y="479524"/>
                  <a:pt x="385154" y="500800"/>
                </a:cubicBezTo>
                <a:cubicBezTo>
                  <a:pt x="385154" y="522076"/>
                  <a:pt x="367907" y="539323"/>
                  <a:pt x="346631" y="539323"/>
                </a:cubicBezTo>
                <a:cubicBezTo>
                  <a:pt x="325355" y="539323"/>
                  <a:pt x="308108" y="522076"/>
                  <a:pt x="308108" y="500800"/>
                </a:cubicBezTo>
                <a:cubicBezTo>
                  <a:pt x="308108" y="479524"/>
                  <a:pt x="325355" y="462277"/>
                  <a:pt x="346631" y="462277"/>
                </a:cubicBezTo>
                <a:close/>
                <a:moveTo>
                  <a:pt x="192577" y="462277"/>
                </a:moveTo>
                <a:cubicBezTo>
                  <a:pt x="213853" y="462277"/>
                  <a:pt x="231100" y="479524"/>
                  <a:pt x="231100" y="500800"/>
                </a:cubicBezTo>
                <a:cubicBezTo>
                  <a:pt x="231100" y="522076"/>
                  <a:pt x="213853" y="539323"/>
                  <a:pt x="192577" y="539323"/>
                </a:cubicBezTo>
                <a:cubicBezTo>
                  <a:pt x="171301" y="539323"/>
                  <a:pt x="154054" y="522076"/>
                  <a:pt x="154054" y="500800"/>
                </a:cubicBezTo>
                <a:cubicBezTo>
                  <a:pt x="154054" y="479524"/>
                  <a:pt x="171301" y="462277"/>
                  <a:pt x="192577" y="462277"/>
                </a:cubicBezTo>
                <a:close/>
                <a:moveTo>
                  <a:pt x="38523" y="462277"/>
                </a:moveTo>
                <a:cubicBezTo>
                  <a:pt x="59799" y="462277"/>
                  <a:pt x="77046" y="479524"/>
                  <a:pt x="77046" y="500800"/>
                </a:cubicBezTo>
                <a:cubicBezTo>
                  <a:pt x="77046" y="522076"/>
                  <a:pt x="59799" y="539323"/>
                  <a:pt x="38523" y="539323"/>
                </a:cubicBezTo>
                <a:cubicBezTo>
                  <a:pt x="17247" y="539323"/>
                  <a:pt x="0" y="522076"/>
                  <a:pt x="0" y="500800"/>
                </a:cubicBezTo>
                <a:cubicBezTo>
                  <a:pt x="0" y="479524"/>
                  <a:pt x="17247" y="462277"/>
                  <a:pt x="38523" y="462277"/>
                </a:cubicBezTo>
                <a:close/>
                <a:moveTo>
                  <a:pt x="1579064" y="308184"/>
                </a:moveTo>
                <a:cubicBezTo>
                  <a:pt x="1600340" y="308184"/>
                  <a:pt x="1617587" y="325431"/>
                  <a:pt x="1617587" y="346707"/>
                </a:cubicBezTo>
                <a:cubicBezTo>
                  <a:pt x="1617587" y="367983"/>
                  <a:pt x="1600340" y="385230"/>
                  <a:pt x="1579064" y="385230"/>
                </a:cubicBezTo>
                <a:cubicBezTo>
                  <a:pt x="1557788" y="385230"/>
                  <a:pt x="1540541" y="367983"/>
                  <a:pt x="1540541" y="346707"/>
                </a:cubicBezTo>
                <a:cubicBezTo>
                  <a:pt x="1540541" y="325431"/>
                  <a:pt x="1557788" y="308184"/>
                  <a:pt x="1579064" y="308184"/>
                </a:cubicBezTo>
                <a:close/>
                <a:moveTo>
                  <a:pt x="1425010" y="308184"/>
                </a:moveTo>
                <a:cubicBezTo>
                  <a:pt x="1446286" y="308184"/>
                  <a:pt x="1463533" y="325431"/>
                  <a:pt x="1463533" y="346707"/>
                </a:cubicBezTo>
                <a:cubicBezTo>
                  <a:pt x="1463533" y="367983"/>
                  <a:pt x="1446286" y="385230"/>
                  <a:pt x="1425010" y="385230"/>
                </a:cubicBezTo>
                <a:cubicBezTo>
                  <a:pt x="1403734" y="385230"/>
                  <a:pt x="1386487" y="367983"/>
                  <a:pt x="1386487" y="346707"/>
                </a:cubicBezTo>
                <a:cubicBezTo>
                  <a:pt x="1386487" y="325431"/>
                  <a:pt x="1403734" y="308184"/>
                  <a:pt x="1425010" y="308184"/>
                </a:cubicBezTo>
                <a:close/>
                <a:moveTo>
                  <a:pt x="1270956" y="308184"/>
                </a:moveTo>
                <a:cubicBezTo>
                  <a:pt x="1292232" y="308184"/>
                  <a:pt x="1309479" y="325431"/>
                  <a:pt x="1309479" y="346707"/>
                </a:cubicBezTo>
                <a:cubicBezTo>
                  <a:pt x="1309479" y="367983"/>
                  <a:pt x="1292232" y="385230"/>
                  <a:pt x="1270956" y="385230"/>
                </a:cubicBezTo>
                <a:cubicBezTo>
                  <a:pt x="1249680" y="385230"/>
                  <a:pt x="1232433" y="367983"/>
                  <a:pt x="1232433" y="346707"/>
                </a:cubicBezTo>
                <a:cubicBezTo>
                  <a:pt x="1232433" y="325431"/>
                  <a:pt x="1249680" y="308184"/>
                  <a:pt x="1270956" y="308184"/>
                </a:cubicBezTo>
                <a:close/>
                <a:moveTo>
                  <a:pt x="1116902" y="308184"/>
                </a:moveTo>
                <a:cubicBezTo>
                  <a:pt x="1138178" y="308184"/>
                  <a:pt x="1155425" y="325431"/>
                  <a:pt x="1155425" y="346707"/>
                </a:cubicBezTo>
                <a:cubicBezTo>
                  <a:pt x="1155425" y="367983"/>
                  <a:pt x="1138178" y="385230"/>
                  <a:pt x="1116902" y="385230"/>
                </a:cubicBezTo>
                <a:cubicBezTo>
                  <a:pt x="1095626" y="385230"/>
                  <a:pt x="1078379" y="367983"/>
                  <a:pt x="1078379" y="346707"/>
                </a:cubicBezTo>
                <a:cubicBezTo>
                  <a:pt x="1078379" y="325431"/>
                  <a:pt x="1095626" y="308184"/>
                  <a:pt x="1116902" y="308184"/>
                </a:cubicBezTo>
                <a:close/>
                <a:moveTo>
                  <a:pt x="962847" y="308184"/>
                </a:moveTo>
                <a:cubicBezTo>
                  <a:pt x="984123" y="308184"/>
                  <a:pt x="1001370" y="325431"/>
                  <a:pt x="1001370" y="346707"/>
                </a:cubicBezTo>
                <a:cubicBezTo>
                  <a:pt x="1001370" y="367983"/>
                  <a:pt x="984123" y="385230"/>
                  <a:pt x="962847" y="385230"/>
                </a:cubicBezTo>
                <a:cubicBezTo>
                  <a:pt x="941571" y="385230"/>
                  <a:pt x="924324" y="367983"/>
                  <a:pt x="924324" y="346707"/>
                </a:cubicBezTo>
                <a:cubicBezTo>
                  <a:pt x="924324" y="325431"/>
                  <a:pt x="941571" y="308184"/>
                  <a:pt x="962847" y="308184"/>
                </a:cubicBezTo>
                <a:close/>
                <a:moveTo>
                  <a:pt x="808793" y="308184"/>
                </a:moveTo>
                <a:cubicBezTo>
                  <a:pt x="830069" y="308184"/>
                  <a:pt x="847316" y="325431"/>
                  <a:pt x="847316" y="346707"/>
                </a:cubicBezTo>
                <a:cubicBezTo>
                  <a:pt x="847316" y="367983"/>
                  <a:pt x="830069" y="385230"/>
                  <a:pt x="808793" y="385230"/>
                </a:cubicBezTo>
                <a:cubicBezTo>
                  <a:pt x="787517" y="385230"/>
                  <a:pt x="770270" y="367983"/>
                  <a:pt x="770270" y="346707"/>
                </a:cubicBezTo>
                <a:cubicBezTo>
                  <a:pt x="770270" y="325431"/>
                  <a:pt x="787517" y="308184"/>
                  <a:pt x="808793" y="308184"/>
                </a:cubicBezTo>
                <a:close/>
                <a:moveTo>
                  <a:pt x="654740" y="308184"/>
                </a:moveTo>
                <a:cubicBezTo>
                  <a:pt x="676016" y="308184"/>
                  <a:pt x="693263" y="325431"/>
                  <a:pt x="693263" y="346707"/>
                </a:cubicBezTo>
                <a:cubicBezTo>
                  <a:pt x="693263" y="367983"/>
                  <a:pt x="676016" y="385230"/>
                  <a:pt x="654740" y="385230"/>
                </a:cubicBezTo>
                <a:cubicBezTo>
                  <a:pt x="633464" y="385230"/>
                  <a:pt x="616217" y="367983"/>
                  <a:pt x="616217" y="346707"/>
                </a:cubicBezTo>
                <a:cubicBezTo>
                  <a:pt x="616217" y="325431"/>
                  <a:pt x="633464" y="308184"/>
                  <a:pt x="654740" y="308184"/>
                </a:cubicBezTo>
                <a:close/>
                <a:moveTo>
                  <a:pt x="500685" y="308184"/>
                </a:moveTo>
                <a:cubicBezTo>
                  <a:pt x="521961" y="308184"/>
                  <a:pt x="539208" y="325431"/>
                  <a:pt x="539208" y="346707"/>
                </a:cubicBezTo>
                <a:cubicBezTo>
                  <a:pt x="539208" y="367983"/>
                  <a:pt x="521961" y="385230"/>
                  <a:pt x="500685" y="385230"/>
                </a:cubicBezTo>
                <a:cubicBezTo>
                  <a:pt x="479409" y="385230"/>
                  <a:pt x="462162" y="367983"/>
                  <a:pt x="462162" y="346707"/>
                </a:cubicBezTo>
                <a:cubicBezTo>
                  <a:pt x="462162" y="325431"/>
                  <a:pt x="479409" y="308184"/>
                  <a:pt x="500685" y="308184"/>
                </a:cubicBezTo>
                <a:close/>
                <a:moveTo>
                  <a:pt x="346631" y="308184"/>
                </a:moveTo>
                <a:cubicBezTo>
                  <a:pt x="367907" y="308184"/>
                  <a:pt x="385154" y="325431"/>
                  <a:pt x="385154" y="346707"/>
                </a:cubicBezTo>
                <a:cubicBezTo>
                  <a:pt x="385154" y="367983"/>
                  <a:pt x="367907" y="385230"/>
                  <a:pt x="346631" y="385230"/>
                </a:cubicBezTo>
                <a:cubicBezTo>
                  <a:pt x="325355" y="385230"/>
                  <a:pt x="308108" y="367983"/>
                  <a:pt x="308108" y="346707"/>
                </a:cubicBezTo>
                <a:cubicBezTo>
                  <a:pt x="308108" y="325431"/>
                  <a:pt x="325355" y="308184"/>
                  <a:pt x="346631" y="308184"/>
                </a:cubicBezTo>
                <a:close/>
                <a:moveTo>
                  <a:pt x="192577" y="308184"/>
                </a:moveTo>
                <a:cubicBezTo>
                  <a:pt x="213853" y="308184"/>
                  <a:pt x="231100" y="325431"/>
                  <a:pt x="231100" y="346707"/>
                </a:cubicBezTo>
                <a:cubicBezTo>
                  <a:pt x="231100" y="367983"/>
                  <a:pt x="213853" y="385230"/>
                  <a:pt x="192577" y="385230"/>
                </a:cubicBezTo>
                <a:cubicBezTo>
                  <a:pt x="171301" y="385230"/>
                  <a:pt x="154054" y="367983"/>
                  <a:pt x="154054" y="346707"/>
                </a:cubicBezTo>
                <a:cubicBezTo>
                  <a:pt x="154054" y="325431"/>
                  <a:pt x="171301" y="308184"/>
                  <a:pt x="192577" y="308184"/>
                </a:cubicBezTo>
                <a:close/>
                <a:moveTo>
                  <a:pt x="38523" y="308184"/>
                </a:moveTo>
                <a:cubicBezTo>
                  <a:pt x="59799" y="308184"/>
                  <a:pt x="77046" y="325431"/>
                  <a:pt x="77046" y="346707"/>
                </a:cubicBezTo>
                <a:cubicBezTo>
                  <a:pt x="77046" y="367983"/>
                  <a:pt x="59799" y="385230"/>
                  <a:pt x="38523" y="385230"/>
                </a:cubicBezTo>
                <a:cubicBezTo>
                  <a:pt x="17247" y="385230"/>
                  <a:pt x="0" y="367983"/>
                  <a:pt x="0" y="346707"/>
                </a:cubicBezTo>
                <a:cubicBezTo>
                  <a:pt x="0" y="325431"/>
                  <a:pt x="17247" y="308184"/>
                  <a:pt x="38523" y="308184"/>
                </a:cubicBezTo>
                <a:close/>
                <a:moveTo>
                  <a:pt x="1579064" y="154092"/>
                </a:moveTo>
                <a:cubicBezTo>
                  <a:pt x="1600340" y="154092"/>
                  <a:pt x="1617587" y="171339"/>
                  <a:pt x="1617587" y="192615"/>
                </a:cubicBezTo>
                <a:cubicBezTo>
                  <a:pt x="1617587" y="213891"/>
                  <a:pt x="1600340" y="231138"/>
                  <a:pt x="1579064" y="231138"/>
                </a:cubicBezTo>
                <a:cubicBezTo>
                  <a:pt x="1557788" y="231138"/>
                  <a:pt x="1540541" y="213891"/>
                  <a:pt x="1540541" y="192615"/>
                </a:cubicBezTo>
                <a:cubicBezTo>
                  <a:pt x="1540541" y="171339"/>
                  <a:pt x="1557788" y="154092"/>
                  <a:pt x="1579064" y="154092"/>
                </a:cubicBezTo>
                <a:close/>
                <a:moveTo>
                  <a:pt x="1425010" y="154092"/>
                </a:moveTo>
                <a:cubicBezTo>
                  <a:pt x="1446286" y="154092"/>
                  <a:pt x="1463533" y="171339"/>
                  <a:pt x="1463533" y="192615"/>
                </a:cubicBezTo>
                <a:cubicBezTo>
                  <a:pt x="1463533" y="213891"/>
                  <a:pt x="1446286" y="231138"/>
                  <a:pt x="1425010" y="231138"/>
                </a:cubicBezTo>
                <a:cubicBezTo>
                  <a:pt x="1403734" y="231138"/>
                  <a:pt x="1386487" y="213891"/>
                  <a:pt x="1386487" y="192615"/>
                </a:cubicBezTo>
                <a:cubicBezTo>
                  <a:pt x="1386487" y="171339"/>
                  <a:pt x="1403734" y="154092"/>
                  <a:pt x="1425010" y="154092"/>
                </a:cubicBezTo>
                <a:close/>
                <a:moveTo>
                  <a:pt x="1270956" y="154092"/>
                </a:moveTo>
                <a:cubicBezTo>
                  <a:pt x="1292232" y="154092"/>
                  <a:pt x="1309479" y="171339"/>
                  <a:pt x="1309479" y="192615"/>
                </a:cubicBezTo>
                <a:cubicBezTo>
                  <a:pt x="1309479" y="213891"/>
                  <a:pt x="1292232" y="231138"/>
                  <a:pt x="1270956" y="231138"/>
                </a:cubicBezTo>
                <a:cubicBezTo>
                  <a:pt x="1249680" y="231138"/>
                  <a:pt x="1232433" y="213891"/>
                  <a:pt x="1232433" y="192615"/>
                </a:cubicBezTo>
                <a:cubicBezTo>
                  <a:pt x="1232433" y="171339"/>
                  <a:pt x="1249680" y="154092"/>
                  <a:pt x="1270956" y="154092"/>
                </a:cubicBezTo>
                <a:close/>
                <a:moveTo>
                  <a:pt x="1116902" y="154092"/>
                </a:moveTo>
                <a:cubicBezTo>
                  <a:pt x="1138178" y="154092"/>
                  <a:pt x="1155425" y="171339"/>
                  <a:pt x="1155425" y="192615"/>
                </a:cubicBezTo>
                <a:cubicBezTo>
                  <a:pt x="1155425" y="213891"/>
                  <a:pt x="1138178" y="231138"/>
                  <a:pt x="1116902" y="231138"/>
                </a:cubicBezTo>
                <a:cubicBezTo>
                  <a:pt x="1095626" y="231138"/>
                  <a:pt x="1078379" y="213891"/>
                  <a:pt x="1078379" y="192615"/>
                </a:cubicBezTo>
                <a:cubicBezTo>
                  <a:pt x="1078379" y="171339"/>
                  <a:pt x="1095626" y="154092"/>
                  <a:pt x="1116902" y="154092"/>
                </a:cubicBezTo>
                <a:close/>
                <a:moveTo>
                  <a:pt x="962847" y="154092"/>
                </a:moveTo>
                <a:cubicBezTo>
                  <a:pt x="984123" y="154092"/>
                  <a:pt x="1001370" y="171339"/>
                  <a:pt x="1001370" y="192615"/>
                </a:cubicBezTo>
                <a:cubicBezTo>
                  <a:pt x="1001370" y="213891"/>
                  <a:pt x="984123" y="231138"/>
                  <a:pt x="962847" y="231138"/>
                </a:cubicBezTo>
                <a:cubicBezTo>
                  <a:pt x="941571" y="231138"/>
                  <a:pt x="924324" y="213891"/>
                  <a:pt x="924324" y="192615"/>
                </a:cubicBezTo>
                <a:cubicBezTo>
                  <a:pt x="924324" y="171339"/>
                  <a:pt x="941571" y="154092"/>
                  <a:pt x="962847" y="154092"/>
                </a:cubicBezTo>
                <a:close/>
                <a:moveTo>
                  <a:pt x="808793" y="154092"/>
                </a:moveTo>
                <a:cubicBezTo>
                  <a:pt x="830069" y="154092"/>
                  <a:pt x="847316" y="171339"/>
                  <a:pt x="847316" y="192615"/>
                </a:cubicBezTo>
                <a:cubicBezTo>
                  <a:pt x="847316" y="213891"/>
                  <a:pt x="830069" y="231138"/>
                  <a:pt x="808793" y="231138"/>
                </a:cubicBezTo>
                <a:cubicBezTo>
                  <a:pt x="787517" y="231138"/>
                  <a:pt x="770270" y="213891"/>
                  <a:pt x="770270" y="192615"/>
                </a:cubicBezTo>
                <a:cubicBezTo>
                  <a:pt x="770270" y="171339"/>
                  <a:pt x="787517" y="154092"/>
                  <a:pt x="808793" y="154092"/>
                </a:cubicBezTo>
                <a:close/>
                <a:moveTo>
                  <a:pt x="654740" y="154092"/>
                </a:moveTo>
                <a:cubicBezTo>
                  <a:pt x="676016" y="154092"/>
                  <a:pt x="693263" y="171339"/>
                  <a:pt x="693263" y="192615"/>
                </a:cubicBezTo>
                <a:cubicBezTo>
                  <a:pt x="693263" y="213891"/>
                  <a:pt x="676016" y="231138"/>
                  <a:pt x="654740" y="231138"/>
                </a:cubicBezTo>
                <a:cubicBezTo>
                  <a:pt x="633464" y="231138"/>
                  <a:pt x="616217" y="213891"/>
                  <a:pt x="616217" y="192615"/>
                </a:cubicBezTo>
                <a:cubicBezTo>
                  <a:pt x="616217" y="171339"/>
                  <a:pt x="633464" y="154092"/>
                  <a:pt x="654740" y="154092"/>
                </a:cubicBezTo>
                <a:close/>
                <a:moveTo>
                  <a:pt x="500685" y="154092"/>
                </a:moveTo>
                <a:cubicBezTo>
                  <a:pt x="521961" y="154092"/>
                  <a:pt x="539208" y="171339"/>
                  <a:pt x="539208" y="192615"/>
                </a:cubicBezTo>
                <a:cubicBezTo>
                  <a:pt x="539208" y="213891"/>
                  <a:pt x="521961" y="231138"/>
                  <a:pt x="500685" y="231138"/>
                </a:cubicBezTo>
                <a:cubicBezTo>
                  <a:pt x="479409" y="231138"/>
                  <a:pt x="462162" y="213891"/>
                  <a:pt x="462162" y="192615"/>
                </a:cubicBezTo>
                <a:cubicBezTo>
                  <a:pt x="462162" y="171339"/>
                  <a:pt x="479409" y="154092"/>
                  <a:pt x="500685" y="154092"/>
                </a:cubicBezTo>
                <a:close/>
                <a:moveTo>
                  <a:pt x="346631" y="154092"/>
                </a:moveTo>
                <a:cubicBezTo>
                  <a:pt x="367907" y="154092"/>
                  <a:pt x="385154" y="171339"/>
                  <a:pt x="385154" y="192615"/>
                </a:cubicBezTo>
                <a:cubicBezTo>
                  <a:pt x="385154" y="213891"/>
                  <a:pt x="367907" y="231138"/>
                  <a:pt x="346631" y="231138"/>
                </a:cubicBezTo>
                <a:cubicBezTo>
                  <a:pt x="325355" y="231138"/>
                  <a:pt x="308108" y="213891"/>
                  <a:pt x="308108" y="192615"/>
                </a:cubicBezTo>
                <a:cubicBezTo>
                  <a:pt x="308108" y="171339"/>
                  <a:pt x="325355" y="154092"/>
                  <a:pt x="346631" y="154092"/>
                </a:cubicBezTo>
                <a:close/>
                <a:moveTo>
                  <a:pt x="192577" y="154092"/>
                </a:moveTo>
                <a:cubicBezTo>
                  <a:pt x="213853" y="154092"/>
                  <a:pt x="231100" y="171339"/>
                  <a:pt x="231100" y="192615"/>
                </a:cubicBezTo>
                <a:cubicBezTo>
                  <a:pt x="231100" y="213891"/>
                  <a:pt x="213853" y="231138"/>
                  <a:pt x="192577" y="231138"/>
                </a:cubicBezTo>
                <a:cubicBezTo>
                  <a:pt x="171301" y="231138"/>
                  <a:pt x="154054" y="213891"/>
                  <a:pt x="154054" y="192615"/>
                </a:cubicBezTo>
                <a:cubicBezTo>
                  <a:pt x="154054" y="171339"/>
                  <a:pt x="171301" y="154092"/>
                  <a:pt x="192577" y="154092"/>
                </a:cubicBezTo>
                <a:close/>
                <a:moveTo>
                  <a:pt x="38523" y="154092"/>
                </a:moveTo>
                <a:cubicBezTo>
                  <a:pt x="59799" y="154092"/>
                  <a:pt x="77046" y="171339"/>
                  <a:pt x="77046" y="192615"/>
                </a:cubicBezTo>
                <a:cubicBezTo>
                  <a:pt x="77046" y="213891"/>
                  <a:pt x="59799" y="231138"/>
                  <a:pt x="38523" y="231138"/>
                </a:cubicBezTo>
                <a:cubicBezTo>
                  <a:pt x="17247" y="231138"/>
                  <a:pt x="0" y="213891"/>
                  <a:pt x="0" y="192615"/>
                </a:cubicBezTo>
                <a:cubicBezTo>
                  <a:pt x="0" y="171339"/>
                  <a:pt x="17247" y="154092"/>
                  <a:pt x="38523" y="154092"/>
                </a:cubicBezTo>
                <a:close/>
                <a:moveTo>
                  <a:pt x="1579064" y="0"/>
                </a:moveTo>
                <a:cubicBezTo>
                  <a:pt x="1600340" y="0"/>
                  <a:pt x="1617587" y="17247"/>
                  <a:pt x="1617587" y="38523"/>
                </a:cubicBezTo>
                <a:cubicBezTo>
                  <a:pt x="1617587" y="59799"/>
                  <a:pt x="1600340" y="77046"/>
                  <a:pt x="1579064" y="77046"/>
                </a:cubicBezTo>
                <a:cubicBezTo>
                  <a:pt x="1557788" y="77046"/>
                  <a:pt x="1540541" y="59799"/>
                  <a:pt x="1540541" y="38523"/>
                </a:cubicBezTo>
                <a:cubicBezTo>
                  <a:pt x="1540541" y="17247"/>
                  <a:pt x="1557788" y="0"/>
                  <a:pt x="1579064" y="0"/>
                </a:cubicBezTo>
                <a:close/>
                <a:moveTo>
                  <a:pt x="1425010" y="0"/>
                </a:moveTo>
                <a:cubicBezTo>
                  <a:pt x="1446286" y="0"/>
                  <a:pt x="1463533" y="17247"/>
                  <a:pt x="1463533" y="38523"/>
                </a:cubicBezTo>
                <a:cubicBezTo>
                  <a:pt x="1463533" y="59799"/>
                  <a:pt x="1446286" y="77046"/>
                  <a:pt x="1425010" y="77046"/>
                </a:cubicBezTo>
                <a:cubicBezTo>
                  <a:pt x="1403734" y="77046"/>
                  <a:pt x="1386487" y="59799"/>
                  <a:pt x="1386487" y="38523"/>
                </a:cubicBezTo>
                <a:cubicBezTo>
                  <a:pt x="1386487" y="17247"/>
                  <a:pt x="1403734" y="0"/>
                  <a:pt x="1425010" y="0"/>
                </a:cubicBezTo>
                <a:close/>
                <a:moveTo>
                  <a:pt x="1270956" y="0"/>
                </a:moveTo>
                <a:cubicBezTo>
                  <a:pt x="1292232" y="0"/>
                  <a:pt x="1309479" y="17247"/>
                  <a:pt x="1309479" y="38523"/>
                </a:cubicBezTo>
                <a:cubicBezTo>
                  <a:pt x="1309479" y="59799"/>
                  <a:pt x="1292232" y="77046"/>
                  <a:pt x="1270956" y="77046"/>
                </a:cubicBezTo>
                <a:cubicBezTo>
                  <a:pt x="1249680" y="77046"/>
                  <a:pt x="1232433" y="59799"/>
                  <a:pt x="1232433" y="38523"/>
                </a:cubicBezTo>
                <a:cubicBezTo>
                  <a:pt x="1232433" y="17247"/>
                  <a:pt x="1249680" y="0"/>
                  <a:pt x="1270956" y="0"/>
                </a:cubicBezTo>
                <a:close/>
                <a:moveTo>
                  <a:pt x="1116902" y="0"/>
                </a:moveTo>
                <a:cubicBezTo>
                  <a:pt x="1138178" y="0"/>
                  <a:pt x="1155425" y="17247"/>
                  <a:pt x="1155425" y="38523"/>
                </a:cubicBezTo>
                <a:cubicBezTo>
                  <a:pt x="1155425" y="59799"/>
                  <a:pt x="1138178" y="77046"/>
                  <a:pt x="1116902" y="77046"/>
                </a:cubicBezTo>
                <a:cubicBezTo>
                  <a:pt x="1095626" y="77046"/>
                  <a:pt x="1078379" y="59799"/>
                  <a:pt x="1078379" y="38523"/>
                </a:cubicBezTo>
                <a:cubicBezTo>
                  <a:pt x="1078379" y="17247"/>
                  <a:pt x="1095626" y="0"/>
                  <a:pt x="1116902" y="0"/>
                </a:cubicBezTo>
                <a:close/>
                <a:moveTo>
                  <a:pt x="962847" y="0"/>
                </a:moveTo>
                <a:cubicBezTo>
                  <a:pt x="984123" y="0"/>
                  <a:pt x="1001370" y="17247"/>
                  <a:pt x="1001370" y="38523"/>
                </a:cubicBezTo>
                <a:cubicBezTo>
                  <a:pt x="1001370" y="59799"/>
                  <a:pt x="984123" y="77046"/>
                  <a:pt x="962847" y="77046"/>
                </a:cubicBezTo>
                <a:cubicBezTo>
                  <a:pt x="941571" y="77046"/>
                  <a:pt x="924324" y="59799"/>
                  <a:pt x="924324" y="38523"/>
                </a:cubicBezTo>
                <a:cubicBezTo>
                  <a:pt x="924324" y="17247"/>
                  <a:pt x="941571" y="0"/>
                  <a:pt x="962847" y="0"/>
                </a:cubicBezTo>
                <a:close/>
                <a:moveTo>
                  <a:pt x="808793" y="0"/>
                </a:moveTo>
                <a:cubicBezTo>
                  <a:pt x="830069" y="0"/>
                  <a:pt x="847316" y="17247"/>
                  <a:pt x="847316" y="38523"/>
                </a:cubicBezTo>
                <a:cubicBezTo>
                  <a:pt x="847316" y="59799"/>
                  <a:pt x="830069" y="77046"/>
                  <a:pt x="808793" y="77046"/>
                </a:cubicBezTo>
                <a:cubicBezTo>
                  <a:pt x="787517" y="77046"/>
                  <a:pt x="770270" y="59799"/>
                  <a:pt x="770270" y="38523"/>
                </a:cubicBezTo>
                <a:cubicBezTo>
                  <a:pt x="770270" y="17247"/>
                  <a:pt x="787517" y="0"/>
                  <a:pt x="808793" y="0"/>
                </a:cubicBezTo>
                <a:close/>
                <a:moveTo>
                  <a:pt x="654740" y="0"/>
                </a:moveTo>
                <a:cubicBezTo>
                  <a:pt x="676016" y="0"/>
                  <a:pt x="693263" y="17247"/>
                  <a:pt x="693263" y="38523"/>
                </a:cubicBezTo>
                <a:cubicBezTo>
                  <a:pt x="693263" y="59799"/>
                  <a:pt x="676016" y="77046"/>
                  <a:pt x="654740" y="77046"/>
                </a:cubicBezTo>
                <a:cubicBezTo>
                  <a:pt x="633464" y="77046"/>
                  <a:pt x="616217" y="59799"/>
                  <a:pt x="616217" y="38523"/>
                </a:cubicBezTo>
                <a:cubicBezTo>
                  <a:pt x="616217" y="17247"/>
                  <a:pt x="633464" y="0"/>
                  <a:pt x="654740" y="0"/>
                </a:cubicBezTo>
                <a:close/>
                <a:moveTo>
                  <a:pt x="500685" y="0"/>
                </a:moveTo>
                <a:cubicBezTo>
                  <a:pt x="521961" y="0"/>
                  <a:pt x="539208" y="17247"/>
                  <a:pt x="539208" y="38523"/>
                </a:cubicBezTo>
                <a:cubicBezTo>
                  <a:pt x="539208" y="59799"/>
                  <a:pt x="521961" y="77046"/>
                  <a:pt x="500685" y="77046"/>
                </a:cubicBezTo>
                <a:cubicBezTo>
                  <a:pt x="479409" y="77046"/>
                  <a:pt x="462162" y="59799"/>
                  <a:pt x="462162" y="38523"/>
                </a:cubicBezTo>
                <a:cubicBezTo>
                  <a:pt x="462162" y="17247"/>
                  <a:pt x="479409" y="0"/>
                  <a:pt x="500685" y="0"/>
                </a:cubicBezTo>
                <a:close/>
                <a:moveTo>
                  <a:pt x="346631" y="0"/>
                </a:moveTo>
                <a:cubicBezTo>
                  <a:pt x="367907" y="0"/>
                  <a:pt x="385154" y="17247"/>
                  <a:pt x="385154" y="38523"/>
                </a:cubicBezTo>
                <a:cubicBezTo>
                  <a:pt x="385154" y="59799"/>
                  <a:pt x="367907" y="77046"/>
                  <a:pt x="346631" y="77046"/>
                </a:cubicBezTo>
                <a:cubicBezTo>
                  <a:pt x="325355" y="77046"/>
                  <a:pt x="308108" y="59799"/>
                  <a:pt x="308108" y="38523"/>
                </a:cubicBezTo>
                <a:cubicBezTo>
                  <a:pt x="308108" y="17247"/>
                  <a:pt x="325355" y="0"/>
                  <a:pt x="346631" y="0"/>
                </a:cubicBezTo>
                <a:close/>
                <a:moveTo>
                  <a:pt x="192577" y="0"/>
                </a:moveTo>
                <a:cubicBezTo>
                  <a:pt x="213853" y="0"/>
                  <a:pt x="231100" y="17247"/>
                  <a:pt x="231100" y="38523"/>
                </a:cubicBezTo>
                <a:cubicBezTo>
                  <a:pt x="231100" y="59799"/>
                  <a:pt x="213853" y="77046"/>
                  <a:pt x="192577" y="77046"/>
                </a:cubicBezTo>
                <a:cubicBezTo>
                  <a:pt x="171301" y="77046"/>
                  <a:pt x="154054" y="59799"/>
                  <a:pt x="154054" y="38523"/>
                </a:cubicBezTo>
                <a:cubicBezTo>
                  <a:pt x="154054" y="17247"/>
                  <a:pt x="171301" y="0"/>
                  <a:pt x="192577" y="0"/>
                </a:cubicBezTo>
                <a:close/>
                <a:moveTo>
                  <a:pt x="38523" y="0"/>
                </a:moveTo>
                <a:cubicBezTo>
                  <a:pt x="59799" y="0"/>
                  <a:pt x="77046" y="17247"/>
                  <a:pt x="77046" y="38523"/>
                </a:cubicBezTo>
                <a:cubicBezTo>
                  <a:pt x="77046" y="59799"/>
                  <a:pt x="59799" y="77046"/>
                  <a:pt x="38523" y="77046"/>
                </a:cubicBezTo>
                <a:cubicBezTo>
                  <a:pt x="17247" y="77046"/>
                  <a:pt x="0" y="59799"/>
                  <a:pt x="0" y="38523"/>
                </a:cubicBezTo>
                <a:cubicBezTo>
                  <a:pt x="0" y="17247"/>
                  <a:pt x="17247" y="0"/>
                  <a:pt x="38523" y="0"/>
                </a:cubicBezTo>
                <a:close/>
              </a:path>
            </a:pathLst>
          </a:custGeom>
          <a:gradFill>
            <a:gsLst>
              <a:gs pos="0">
                <a:schemeClr val="accent1"/>
              </a:gs>
              <a:gs pos="100000">
                <a:schemeClr val="bg1">
                  <a:alpha val="0"/>
                </a:schemeClr>
              </a:gs>
            </a:gsLst>
            <a:lin ang="0" scaled="0"/>
          </a:gradFill>
          <a:ln w="12700" cap="sq">
            <a:noFill/>
            <a:miter/>
          </a:ln>
        </p:spPr>
        <p:txBody>
          <a:bodyPr vert="horz" wrap="square" lIns="91440" tIns="45720" rIns="91440" bIns="45720" rtlCol="0" anchor="ctr"/>
          <a:lstStyle/>
          <a:p>
            <a:pPr algn="ctr"/>
            <a:endParaRPr kumimoji="1" lang="zh-CN" altLang="en-US"/>
          </a:p>
        </p:txBody>
      </p:sp>
      <p:sp>
        <p:nvSpPr>
          <p:cNvPr id="14" name="标题 1"/>
          <p:cNvSpPr txBox="1"/>
          <p:nvPr/>
        </p:nvSpPr>
        <p:spPr>
          <a:xfrm>
            <a:off x="5661472" y="5507736"/>
            <a:ext cx="1021660" cy="535281"/>
          </a:xfrm>
          <a:custGeom>
            <a:avLst/>
            <a:gdLst>
              <a:gd name="connsiteX0" fmla="*/ 997329 w 1021660"/>
              <a:gd name="connsiteY0" fmla="*/ 486619 h 535281"/>
              <a:gd name="connsiteX1" fmla="*/ 1021660 w 1021660"/>
              <a:gd name="connsiteY1" fmla="*/ 510950 h 535281"/>
              <a:gd name="connsiteX2" fmla="*/ 997329 w 1021660"/>
              <a:gd name="connsiteY2" fmla="*/ 535281 h 535281"/>
              <a:gd name="connsiteX3" fmla="*/ 972998 w 1021660"/>
              <a:gd name="connsiteY3" fmla="*/ 510950 h 535281"/>
              <a:gd name="connsiteX4" fmla="*/ 997329 w 1021660"/>
              <a:gd name="connsiteY4" fmla="*/ 486619 h 535281"/>
              <a:gd name="connsiteX5" fmla="*/ 900030 w 1021660"/>
              <a:gd name="connsiteY5" fmla="*/ 486619 h 535281"/>
              <a:gd name="connsiteX6" fmla="*/ 924361 w 1021660"/>
              <a:gd name="connsiteY6" fmla="*/ 510950 h 535281"/>
              <a:gd name="connsiteX7" fmla="*/ 900030 w 1021660"/>
              <a:gd name="connsiteY7" fmla="*/ 535281 h 535281"/>
              <a:gd name="connsiteX8" fmla="*/ 875699 w 1021660"/>
              <a:gd name="connsiteY8" fmla="*/ 510950 h 535281"/>
              <a:gd name="connsiteX9" fmla="*/ 900030 w 1021660"/>
              <a:gd name="connsiteY9" fmla="*/ 486619 h 535281"/>
              <a:gd name="connsiteX10" fmla="*/ 802729 w 1021660"/>
              <a:gd name="connsiteY10" fmla="*/ 486619 h 535281"/>
              <a:gd name="connsiteX11" fmla="*/ 827060 w 1021660"/>
              <a:gd name="connsiteY11" fmla="*/ 510950 h 535281"/>
              <a:gd name="connsiteX12" fmla="*/ 802729 w 1021660"/>
              <a:gd name="connsiteY12" fmla="*/ 535281 h 535281"/>
              <a:gd name="connsiteX13" fmla="*/ 778398 w 1021660"/>
              <a:gd name="connsiteY13" fmla="*/ 510950 h 535281"/>
              <a:gd name="connsiteX14" fmla="*/ 802729 w 1021660"/>
              <a:gd name="connsiteY14" fmla="*/ 486619 h 535281"/>
              <a:gd name="connsiteX15" fmla="*/ 705430 w 1021660"/>
              <a:gd name="connsiteY15" fmla="*/ 486619 h 535281"/>
              <a:gd name="connsiteX16" fmla="*/ 729761 w 1021660"/>
              <a:gd name="connsiteY16" fmla="*/ 510950 h 535281"/>
              <a:gd name="connsiteX17" fmla="*/ 705430 w 1021660"/>
              <a:gd name="connsiteY17" fmla="*/ 535281 h 535281"/>
              <a:gd name="connsiteX18" fmla="*/ 681099 w 1021660"/>
              <a:gd name="connsiteY18" fmla="*/ 510950 h 535281"/>
              <a:gd name="connsiteX19" fmla="*/ 705430 w 1021660"/>
              <a:gd name="connsiteY19" fmla="*/ 486619 h 535281"/>
              <a:gd name="connsiteX20" fmla="*/ 608130 w 1021660"/>
              <a:gd name="connsiteY20" fmla="*/ 486619 h 535281"/>
              <a:gd name="connsiteX21" fmla="*/ 632461 w 1021660"/>
              <a:gd name="connsiteY21" fmla="*/ 510950 h 535281"/>
              <a:gd name="connsiteX22" fmla="*/ 608130 w 1021660"/>
              <a:gd name="connsiteY22" fmla="*/ 535281 h 535281"/>
              <a:gd name="connsiteX23" fmla="*/ 583799 w 1021660"/>
              <a:gd name="connsiteY23" fmla="*/ 510950 h 535281"/>
              <a:gd name="connsiteX24" fmla="*/ 608130 w 1021660"/>
              <a:gd name="connsiteY24" fmla="*/ 486619 h 535281"/>
              <a:gd name="connsiteX25" fmla="*/ 510830 w 1021660"/>
              <a:gd name="connsiteY25" fmla="*/ 486619 h 535281"/>
              <a:gd name="connsiteX26" fmla="*/ 535161 w 1021660"/>
              <a:gd name="connsiteY26" fmla="*/ 510950 h 535281"/>
              <a:gd name="connsiteX27" fmla="*/ 510830 w 1021660"/>
              <a:gd name="connsiteY27" fmla="*/ 535281 h 535281"/>
              <a:gd name="connsiteX28" fmla="*/ 486499 w 1021660"/>
              <a:gd name="connsiteY28" fmla="*/ 510950 h 535281"/>
              <a:gd name="connsiteX29" fmla="*/ 510830 w 1021660"/>
              <a:gd name="connsiteY29" fmla="*/ 486619 h 535281"/>
              <a:gd name="connsiteX30" fmla="*/ 413530 w 1021660"/>
              <a:gd name="connsiteY30" fmla="*/ 486619 h 535281"/>
              <a:gd name="connsiteX31" fmla="*/ 437861 w 1021660"/>
              <a:gd name="connsiteY31" fmla="*/ 510950 h 535281"/>
              <a:gd name="connsiteX32" fmla="*/ 413530 w 1021660"/>
              <a:gd name="connsiteY32" fmla="*/ 535281 h 535281"/>
              <a:gd name="connsiteX33" fmla="*/ 389199 w 1021660"/>
              <a:gd name="connsiteY33" fmla="*/ 510950 h 535281"/>
              <a:gd name="connsiteX34" fmla="*/ 413530 w 1021660"/>
              <a:gd name="connsiteY34" fmla="*/ 486619 h 535281"/>
              <a:gd name="connsiteX35" fmla="*/ 316230 w 1021660"/>
              <a:gd name="connsiteY35" fmla="*/ 486619 h 535281"/>
              <a:gd name="connsiteX36" fmla="*/ 340561 w 1021660"/>
              <a:gd name="connsiteY36" fmla="*/ 510950 h 535281"/>
              <a:gd name="connsiteX37" fmla="*/ 316230 w 1021660"/>
              <a:gd name="connsiteY37" fmla="*/ 535281 h 535281"/>
              <a:gd name="connsiteX38" fmla="*/ 291899 w 1021660"/>
              <a:gd name="connsiteY38" fmla="*/ 510950 h 535281"/>
              <a:gd name="connsiteX39" fmla="*/ 316230 w 1021660"/>
              <a:gd name="connsiteY39" fmla="*/ 486619 h 535281"/>
              <a:gd name="connsiteX40" fmla="*/ 218931 w 1021660"/>
              <a:gd name="connsiteY40" fmla="*/ 486619 h 535281"/>
              <a:gd name="connsiteX41" fmla="*/ 243262 w 1021660"/>
              <a:gd name="connsiteY41" fmla="*/ 510950 h 535281"/>
              <a:gd name="connsiteX42" fmla="*/ 218931 w 1021660"/>
              <a:gd name="connsiteY42" fmla="*/ 535281 h 535281"/>
              <a:gd name="connsiteX43" fmla="*/ 194600 w 1021660"/>
              <a:gd name="connsiteY43" fmla="*/ 510950 h 535281"/>
              <a:gd name="connsiteX44" fmla="*/ 218931 w 1021660"/>
              <a:gd name="connsiteY44" fmla="*/ 486619 h 535281"/>
              <a:gd name="connsiteX45" fmla="*/ 121631 w 1021660"/>
              <a:gd name="connsiteY45" fmla="*/ 486619 h 535281"/>
              <a:gd name="connsiteX46" fmla="*/ 145962 w 1021660"/>
              <a:gd name="connsiteY46" fmla="*/ 510950 h 535281"/>
              <a:gd name="connsiteX47" fmla="*/ 121631 w 1021660"/>
              <a:gd name="connsiteY47" fmla="*/ 535281 h 535281"/>
              <a:gd name="connsiteX48" fmla="*/ 97300 w 1021660"/>
              <a:gd name="connsiteY48" fmla="*/ 510950 h 535281"/>
              <a:gd name="connsiteX49" fmla="*/ 121631 w 1021660"/>
              <a:gd name="connsiteY49" fmla="*/ 486619 h 535281"/>
              <a:gd name="connsiteX50" fmla="*/ 24331 w 1021660"/>
              <a:gd name="connsiteY50" fmla="*/ 486619 h 535281"/>
              <a:gd name="connsiteX51" fmla="*/ 48662 w 1021660"/>
              <a:gd name="connsiteY51" fmla="*/ 510950 h 535281"/>
              <a:gd name="connsiteX52" fmla="*/ 24331 w 1021660"/>
              <a:gd name="connsiteY52" fmla="*/ 535281 h 535281"/>
              <a:gd name="connsiteX53" fmla="*/ 0 w 1021660"/>
              <a:gd name="connsiteY53" fmla="*/ 510950 h 535281"/>
              <a:gd name="connsiteX54" fmla="*/ 24331 w 1021660"/>
              <a:gd name="connsiteY54" fmla="*/ 486619 h 535281"/>
              <a:gd name="connsiteX55" fmla="*/ 997329 w 1021660"/>
              <a:gd name="connsiteY55" fmla="*/ 389295 h 535281"/>
              <a:gd name="connsiteX56" fmla="*/ 1021660 w 1021660"/>
              <a:gd name="connsiteY56" fmla="*/ 413626 h 535281"/>
              <a:gd name="connsiteX57" fmla="*/ 997329 w 1021660"/>
              <a:gd name="connsiteY57" fmla="*/ 437957 h 535281"/>
              <a:gd name="connsiteX58" fmla="*/ 972998 w 1021660"/>
              <a:gd name="connsiteY58" fmla="*/ 413626 h 535281"/>
              <a:gd name="connsiteX59" fmla="*/ 997329 w 1021660"/>
              <a:gd name="connsiteY59" fmla="*/ 389295 h 535281"/>
              <a:gd name="connsiteX60" fmla="*/ 900030 w 1021660"/>
              <a:gd name="connsiteY60" fmla="*/ 389295 h 535281"/>
              <a:gd name="connsiteX61" fmla="*/ 924361 w 1021660"/>
              <a:gd name="connsiteY61" fmla="*/ 413626 h 535281"/>
              <a:gd name="connsiteX62" fmla="*/ 900030 w 1021660"/>
              <a:gd name="connsiteY62" fmla="*/ 437957 h 535281"/>
              <a:gd name="connsiteX63" fmla="*/ 875699 w 1021660"/>
              <a:gd name="connsiteY63" fmla="*/ 413626 h 535281"/>
              <a:gd name="connsiteX64" fmla="*/ 900030 w 1021660"/>
              <a:gd name="connsiteY64" fmla="*/ 389295 h 535281"/>
              <a:gd name="connsiteX65" fmla="*/ 802729 w 1021660"/>
              <a:gd name="connsiteY65" fmla="*/ 389295 h 535281"/>
              <a:gd name="connsiteX66" fmla="*/ 827060 w 1021660"/>
              <a:gd name="connsiteY66" fmla="*/ 413626 h 535281"/>
              <a:gd name="connsiteX67" fmla="*/ 802729 w 1021660"/>
              <a:gd name="connsiteY67" fmla="*/ 437957 h 535281"/>
              <a:gd name="connsiteX68" fmla="*/ 778398 w 1021660"/>
              <a:gd name="connsiteY68" fmla="*/ 413626 h 535281"/>
              <a:gd name="connsiteX69" fmla="*/ 802729 w 1021660"/>
              <a:gd name="connsiteY69" fmla="*/ 389295 h 535281"/>
              <a:gd name="connsiteX70" fmla="*/ 705430 w 1021660"/>
              <a:gd name="connsiteY70" fmla="*/ 389295 h 535281"/>
              <a:gd name="connsiteX71" fmla="*/ 729761 w 1021660"/>
              <a:gd name="connsiteY71" fmla="*/ 413626 h 535281"/>
              <a:gd name="connsiteX72" fmla="*/ 705430 w 1021660"/>
              <a:gd name="connsiteY72" fmla="*/ 437957 h 535281"/>
              <a:gd name="connsiteX73" fmla="*/ 681099 w 1021660"/>
              <a:gd name="connsiteY73" fmla="*/ 413626 h 535281"/>
              <a:gd name="connsiteX74" fmla="*/ 705430 w 1021660"/>
              <a:gd name="connsiteY74" fmla="*/ 389295 h 535281"/>
              <a:gd name="connsiteX75" fmla="*/ 608130 w 1021660"/>
              <a:gd name="connsiteY75" fmla="*/ 389295 h 535281"/>
              <a:gd name="connsiteX76" fmla="*/ 632461 w 1021660"/>
              <a:gd name="connsiteY76" fmla="*/ 413626 h 535281"/>
              <a:gd name="connsiteX77" fmla="*/ 608130 w 1021660"/>
              <a:gd name="connsiteY77" fmla="*/ 437957 h 535281"/>
              <a:gd name="connsiteX78" fmla="*/ 583799 w 1021660"/>
              <a:gd name="connsiteY78" fmla="*/ 413626 h 535281"/>
              <a:gd name="connsiteX79" fmla="*/ 608130 w 1021660"/>
              <a:gd name="connsiteY79" fmla="*/ 389295 h 535281"/>
              <a:gd name="connsiteX80" fmla="*/ 510830 w 1021660"/>
              <a:gd name="connsiteY80" fmla="*/ 389295 h 535281"/>
              <a:gd name="connsiteX81" fmla="*/ 535161 w 1021660"/>
              <a:gd name="connsiteY81" fmla="*/ 413626 h 535281"/>
              <a:gd name="connsiteX82" fmla="*/ 510830 w 1021660"/>
              <a:gd name="connsiteY82" fmla="*/ 437957 h 535281"/>
              <a:gd name="connsiteX83" fmla="*/ 486499 w 1021660"/>
              <a:gd name="connsiteY83" fmla="*/ 413626 h 535281"/>
              <a:gd name="connsiteX84" fmla="*/ 510830 w 1021660"/>
              <a:gd name="connsiteY84" fmla="*/ 389295 h 535281"/>
              <a:gd name="connsiteX85" fmla="*/ 413530 w 1021660"/>
              <a:gd name="connsiteY85" fmla="*/ 389295 h 535281"/>
              <a:gd name="connsiteX86" fmla="*/ 437861 w 1021660"/>
              <a:gd name="connsiteY86" fmla="*/ 413626 h 535281"/>
              <a:gd name="connsiteX87" fmla="*/ 413530 w 1021660"/>
              <a:gd name="connsiteY87" fmla="*/ 437957 h 535281"/>
              <a:gd name="connsiteX88" fmla="*/ 389199 w 1021660"/>
              <a:gd name="connsiteY88" fmla="*/ 413626 h 535281"/>
              <a:gd name="connsiteX89" fmla="*/ 413530 w 1021660"/>
              <a:gd name="connsiteY89" fmla="*/ 389295 h 535281"/>
              <a:gd name="connsiteX90" fmla="*/ 316230 w 1021660"/>
              <a:gd name="connsiteY90" fmla="*/ 389295 h 535281"/>
              <a:gd name="connsiteX91" fmla="*/ 340561 w 1021660"/>
              <a:gd name="connsiteY91" fmla="*/ 413626 h 535281"/>
              <a:gd name="connsiteX92" fmla="*/ 316230 w 1021660"/>
              <a:gd name="connsiteY92" fmla="*/ 437957 h 535281"/>
              <a:gd name="connsiteX93" fmla="*/ 291899 w 1021660"/>
              <a:gd name="connsiteY93" fmla="*/ 413626 h 535281"/>
              <a:gd name="connsiteX94" fmla="*/ 316230 w 1021660"/>
              <a:gd name="connsiteY94" fmla="*/ 389295 h 535281"/>
              <a:gd name="connsiteX95" fmla="*/ 218931 w 1021660"/>
              <a:gd name="connsiteY95" fmla="*/ 389295 h 535281"/>
              <a:gd name="connsiteX96" fmla="*/ 243262 w 1021660"/>
              <a:gd name="connsiteY96" fmla="*/ 413626 h 535281"/>
              <a:gd name="connsiteX97" fmla="*/ 218931 w 1021660"/>
              <a:gd name="connsiteY97" fmla="*/ 437957 h 535281"/>
              <a:gd name="connsiteX98" fmla="*/ 194600 w 1021660"/>
              <a:gd name="connsiteY98" fmla="*/ 413626 h 535281"/>
              <a:gd name="connsiteX99" fmla="*/ 218931 w 1021660"/>
              <a:gd name="connsiteY99" fmla="*/ 389295 h 535281"/>
              <a:gd name="connsiteX100" fmla="*/ 121631 w 1021660"/>
              <a:gd name="connsiteY100" fmla="*/ 389295 h 535281"/>
              <a:gd name="connsiteX101" fmla="*/ 145962 w 1021660"/>
              <a:gd name="connsiteY101" fmla="*/ 413626 h 535281"/>
              <a:gd name="connsiteX102" fmla="*/ 121631 w 1021660"/>
              <a:gd name="connsiteY102" fmla="*/ 437957 h 535281"/>
              <a:gd name="connsiteX103" fmla="*/ 97300 w 1021660"/>
              <a:gd name="connsiteY103" fmla="*/ 413626 h 535281"/>
              <a:gd name="connsiteX104" fmla="*/ 121631 w 1021660"/>
              <a:gd name="connsiteY104" fmla="*/ 389295 h 535281"/>
              <a:gd name="connsiteX105" fmla="*/ 24331 w 1021660"/>
              <a:gd name="connsiteY105" fmla="*/ 389295 h 535281"/>
              <a:gd name="connsiteX106" fmla="*/ 48662 w 1021660"/>
              <a:gd name="connsiteY106" fmla="*/ 413626 h 535281"/>
              <a:gd name="connsiteX107" fmla="*/ 24331 w 1021660"/>
              <a:gd name="connsiteY107" fmla="*/ 437957 h 535281"/>
              <a:gd name="connsiteX108" fmla="*/ 0 w 1021660"/>
              <a:gd name="connsiteY108" fmla="*/ 413626 h 535281"/>
              <a:gd name="connsiteX109" fmla="*/ 24331 w 1021660"/>
              <a:gd name="connsiteY109" fmla="*/ 389295 h 535281"/>
              <a:gd name="connsiteX110" fmla="*/ 997329 w 1021660"/>
              <a:gd name="connsiteY110" fmla="*/ 291971 h 535281"/>
              <a:gd name="connsiteX111" fmla="*/ 1021660 w 1021660"/>
              <a:gd name="connsiteY111" fmla="*/ 316302 h 535281"/>
              <a:gd name="connsiteX112" fmla="*/ 997329 w 1021660"/>
              <a:gd name="connsiteY112" fmla="*/ 340633 h 535281"/>
              <a:gd name="connsiteX113" fmla="*/ 972998 w 1021660"/>
              <a:gd name="connsiteY113" fmla="*/ 316302 h 535281"/>
              <a:gd name="connsiteX114" fmla="*/ 997329 w 1021660"/>
              <a:gd name="connsiteY114" fmla="*/ 291971 h 535281"/>
              <a:gd name="connsiteX115" fmla="*/ 900030 w 1021660"/>
              <a:gd name="connsiteY115" fmla="*/ 291971 h 535281"/>
              <a:gd name="connsiteX116" fmla="*/ 924361 w 1021660"/>
              <a:gd name="connsiteY116" fmla="*/ 316302 h 535281"/>
              <a:gd name="connsiteX117" fmla="*/ 900030 w 1021660"/>
              <a:gd name="connsiteY117" fmla="*/ 340633 h 535281"/>
              <a:gd name="connsiteX118" fmla="*/ 875699 w 1021660"/>
              <a:gd name="connsiteY118" fmla="*/ 316302 h 535281"/>
              <a:gd name="connsiteX119" fmla="*/ 900030 w 1021660"/>
              <a:gd name="connsiteY119" fmla="*/ 291971 h 535281"/>
              <a:gd name="connsiteX120" fmla="*/ 802729 w 1021660"/>
              <a:gd name="connsiteY120" fmla="*/ 291971 h 535281"/>
              <a:gd name="connsiteX121" fmla="*/ 827060 w 1021660"/>
              <a:gd name="connsiteY121" fmla="*/ 316302 h 535281"/>
              <a:gd name="connsiteX122" fmla="*/ 802729 w 1021660"/>
              <a:gd name="connsiteY122" fmla="*/ 340633 h 535281"/>
              <a:gd name="connsiteX123" fmla="*/ 778398 w 1021660"/>
              <a:gd name="connsiteY123" fmla="*/ 316302 h 535281"/>
              <a:gd name="connsiteX124" fmla="*/ 802729 w 1021660"/>
              <a:gd name="connsiteY124" fmla="*/ 291971 h 535281"/>
              <a:gd name="connsiteX125" fmla="*/ 705430 w 1021660"/>
              <a:gd name="connsiteY125" fmla="*/ 291971 h 535281"/>
              <a:gd name="connsiteX126" fmla="*/ 729761 w 1021660"/>
              <a:gd name="connsiteY126" fmla="*/ 316302 h 535281"/>
              <a:gd name="connsiteX127" fmla="*/ 705430 w 1021660"/>
              <a:gd name="connsiteY127" fmla="*/ 340633 h 535281"/>
              <a:gd name="connsiteX128" fmla="*/ 681099 w 1021660"/>
              <a:gd name="connsiteY128" fmla="*/ 316302 h 535281"/>
              <a:gd name="connsiteX129" fmla="*/ 705430 w 1021660"/>
              <a:gd name="connsiteY129" fmla="*/ 291971 h 535281"/>
              <a:gd name="connsiteX130" fmla="*/ 608130 w 1021660"/>
              <a:gd name="connsiteY130" fmla="*/ 291971 h 535281"/>
              <a:gd name="connsiteX131" fmla="*/ 632461 w 1021660"/>
              <a:gd name="connsiteY131" fmla="*/ 316302 h 535281"/>
              <a:gd name="connsiteX132" fmla="*/ 608130 w 1021660"/>
              <a:gd name="connsiteY132" fmla="*/ 340633 h 535281"/>
              <a:gd name="connsiteX133" fmla="*/ 583799 w 1021660"/>
              <a:gd name="connsiteY133" fmla="*/ 316302 h 535281"/>
              <a:gd name="connsiteX134" fmla="*/ 608130 w 1021660"/>
              <a:gd name="connsiteY134" fmla="*/ 291971 h 535281"/>
              <a:gd name="connsiteX135" fmla="*/ 510830 w 1021660"/>
              <a:gd name="connsiteY135" fmla="*/ 291971 h 535281"/>
              <a:gd name="connsiteX136" fmla="*/ 535161 w 1021660"/>
              <a:gd name="connsiteY136" fmla="*/ 316302 h 535281"/>
              <a:gd name="connsiteX137" fmla="*/ 510830 w 1021660"/>
              <a:gd name="connsiteY137" fmla="*/ 340633 h 535281"/>
              <a:gd name="connsiteX138" fmla="*/ 486499 w 1021660"/>
              <a:gd name="connsiteY138" fmla="*/ 316302 h 535281"/>
              <a:gd name="connsiteX139" fmla="*/ 510830 w 1021660"/>
              <a:gd name="connsiteY139" fmla="*/ 291971 h 535281"/>
              <a:gd name="connsiteX140" fmla="*/ 413530 w 1021660"/>
              <a:gd name="connsiteY140" fmla="*/ 291971 h 535281"/>
              <a:gd name="connsiteX141" fmla="*/ 437861 w 1021660"/>
              <a:gd name="connsiteY141" fmla="*/ 316302 h 535281"/>
              <a:gd name="connsiteX142" fmla="*/ 413530 w 1021660"/>
              <a:gd name="connsiteY142" fmla="*/ 340633 h 535281"/>
              <a:gd name="connsiteX143" fmla="*/ 389199 w 1021660"/>
              <a:gd name="connsiteY143" fmla="*/ 316302 h 535281"/>
              <a:gd name="connsiteX144" fmla="*/ 413530 w 1021660"/>
              <a:gd name="connsiteY144" fmla="*/ 291971 h 535281"/>
              <a:gd name="connsiteX145" fmla="*/ 316230 w 1021660"/>
              <a:gd name="connsiteY145" fmla="*/ 291971 h 535281"/>
              <a:gd name="connsiteX146" fmla="*/ 340561 w 1021660"/>
              <a:gd name="connsiteY146" fmla="*/ 316302 h 535281"/>
              <a:gd name="connsiteX147" fmla="*/ 316230 w 1021660"/>
              <a:gd name="connsiteY147" fmla="*/ 340633 h 535281"/>
              <a:gd name="connsiteX148" fmla="*/ 291899 w 1021660"/>
              <a:gd name="connsiteY148" fmla="*/ 316302 h 535281"/>
              <a:gd name="connsiteX149" fmla="*/ 316230 w 1021660"/>
              <a:gd name="connsiteY149" fmla="*/ 291971 h 535281"/>
              <a:gd name="connsiteX150" fmla="*/ 218931 w 1021660"/>
              <a:gd name="connsiteY150" fmla="*/ 291971 h 535281"/>
              <a:gd name="connsiteX151" fmla="*/ 243262 w 1021660"/>
              <a:gd name="connsiteY151" fmla="*/ 316302 h 535281"/>
              <a:gd name="connsiteX152" fmla="*/ 218931 w 1021660"/>
              <a:gd name="connsiteY152" fmla="*/ 340633 h 535281"/>
              <a:gd name="connsiteX153" fmla="*/ 194600 w 1021660"/>
              <a:gd name="connsiteY153" fmla="*/ 316302 h 535281"/>
              <a:gd name="connsiteX154" fmla="*/ 218931 w 1021660"/>
              <a:gd name="connsiteY154" fmla="*/ 291971 h 535281"/>
              <a:gd name="connsiteX155" fmla="*/ 121631 w 1021660"/>
              <a:gd name="connsiteY155" fmla="*/ 291971 h 535281"/>
              <a:gd name="connsiteX156" fmla="*/ 145962 w 1021660"/>
              <a:gd name="connsiteY156" fmla="*/ 316302 h 535281"/>
              <a:gd name="connsiteX157" fmla="*/ 121631 w 1021660"/>
              <a:gd name="connsiteY157" fmla="*/ 340633 h 535281"/>
              <a:gd name="connsiteX158" fmla="*/ 97300 w 1021660"/>
              <a:gd name="connsiteY158" fmla="*/ 316302 h 535281"/>
              <a:gd name="connsiteX159" fmla="*/ 121631 w 1021660"/>
              <a:gd name="connsiteY159" fmla="*/ 291971 h 535281"/>
              <a:gd name="connsiteX160" fmla="*/ 24331 w 1021660"/>
              <a:gd name="connsiteY160" fmla="*/ 291971 h 535281"/>
              <a:gd name="connsiteX161" fmla="*/ 48662 w 1021660"/>
              <a:gd name="connsiteY161" fmla="*/ 316302 h 535281"/>
              <a:gd name="connsiteX162" fmla="*/ 24331 w 1021660"/>
              <a:gd name="connsiteY162" fmla="*/ 340633 h 535281"/>
              <a:gd name="connsiteX163" fmla="*/ 0 w 1021660"/>
              <a:gd name="connsiteY163" fmla="*/ 316302 h 535281"/>
              <a:gd name="connsiteX164" fmla="*/ 24331 w 1021660"/>
              <a:gd name="connsiteY164" fmla="*/ 291971 h 535281"/>
              <a:gd name="connsiteX165" fmla="*/ 997329 w 1021660"/>
              <a:gd name="connsiteY165" fmla="*/ 194648 h 535281"/>
              <a:gd name="connsiteX166" fmla="*/ 1021660 w 1021660"/>
              <a:gd name="connsiteY166" fmla="*/ 218979 h 535281"/>
              <a:gd name="connsiteX167" fmla="*/ 997329 w 1021660"/>
              <a:gd name="connsiteY167" fmla="*/ 243310 h 535281"/>
              <a:gd name="connsiteX168" fmla="*/ 972998 w 1021660"/>
              <a:gd name="connsiteY168" fmla="*/ 218979 h 535281"/>
              <a:gd name="connsiteX169" fmla="*/ 997329 w 1021660"/>
              <a:gd name="connsiteY169" fmla="*/ 194648 h 535281"/>
              <a:gd name="connsiteX170" fmla="*/ 900030 w 1021660"/>
              <a:gd name="connsiteY170" fmla="*/ 194648 h 535281"/>
              <a:gd name="connsiteX171" fmla="*/ 924361 w 1021660"/>
              <a:gd name="connsiteY171" fmla="*/ 218979 h 535281"/>
              <a:gd name="connsiteX172" fmla="*/ 900030 w 1021660"/>
              <a:gd name="connsiteY172" fmla="*/ 243310 h 535281"/>
              <a:gd name="connsiteX173" fmla="*/ 875699 w 1021660"/>
              <a:gd name="connsiteY173" fmla="*/ 218979 h 535281"/>
              <a:gd name="connsiteX174" fmla="*/ 900030 w 1021660"/>
              <a:gd name="connsiteY174" fmla="*/ 194648 h 535281"/>
              <a:gd name="connsiteX175" fmla="*/ 802729 w 1021660"/>
              <a:gd name="connsiteY175" fmla="*/ 194648 h 535281"/>
              <a:gd name="connsiteX176" fmla="*/ 827060 w 1021660"/>
              <a:gd name="connsiteY176" fmla="*/ 218979 h 535281"/>
              <a:gd name="connsiteX177" fmla="*/ 802729 w 1021660"/>
              <a:gd name="connsiteY177" fmla="*/ 243310 h 535281"/>
              <a:gd name="connsiteX178" fmla="*/ 778398 w 1021660"/>
              <a:gd name="connsiteY178" fmla="*/ 218979 h 535281"/>
              <a:gd name="connsiteX179" fmla="*/ 802729 w 1021660"/>
              <a:gd name="connsiteY179" fmla="*/ 194648 h 535281"/>
              <a:gd name="connsiteX180" fmla="*/ 705430 w 1021660"/>
              <a:gd name="connsiteY180" fmla="*/ 194648 h 535281"/>
              <a:gd name="connsiteX181" fmla="*/ 729761 w 1021660"/>
              <a:gd name="connsiteY181" fmla="*/ 218979 h 535281"/>
              <a:gd name="connsiteX182" fmla="*/ 705430 w 1021660"/>
              <a:gd name="connsiteY182" fmla="*/ 243310 h 535281"/>
              <a:gd name="connsiteX183" fmla="*/ 681099 w 1021660"/>
              <a:gd name="connsiteY183" fmla="*/ 218979 h 535281"/>
              <a:gd name="connsiteX184" fmla="*/ 705430 w 1021660"/>
              <a:gd name="connsiteY184" fmla="*/ 194648 h 535281"/>
              <a:gd name="connsiteX185" fmla="*/ 608130 w 1021660"/>
              <a:gd name="connsiteY185" fmla="*/ 194648 h 535281"/>
              <a:gd name="connsiteX186" fmla="*/ 632461 w 1021660"/>
              <a:gd name="connsiteY186" fmla="*/ 218979 h 535281"/>
              <a:gd name="connsiteX187" fmla="*/ 608130 w 1021660"/>
              <a:gd name="connsiteY187" fmla="*/ 243310 h 535281"/>
              <a:gd name="connsiteX188" fmla="*/ 583799 w 1021660"/>
              <a:gd name="connsiteY188" fmla="*/ 218979 h 535281"/>
              <a:gd name="connsiteX189" fmla="*/ 608130 w 1021660"/>
              <a:gd name="connsiteY189" fmla="*/ 194648 h 535281"/>
              <a:gd name="connsiteX190" fmla="*/ 510830 w 1021660"/>
              <a:gd name="connsiteY190" fmla="*/ 194648 h 535281"/>
              <a:gd name="connsiteX191" fmla="*/ 535161 w 1021660"/>
              <a:gd name="connsiteY191" fmla="*/ 218979 h 535281"/>
              <a:gd name="connsiteX192" fmla="*/ 510830 w 1021660"/>
              <a:gd name="connsiteY192" fmla="*/ 243310 h 535281"/>
              <a:gd name="connsiteX193" fmla="*/ 486499 w 1021660"/>
              <a:gd name="connsiteY193" fmla="*/ 218979 h 535281"/>
              <a:gd name="connsiteX194" fmla="*/ 510830 w 1021660"/>
              <a:gd name="connsiteY194" fmla="*/ 194648 h 535281"/>
              <a:gd name="connsiteX195" fmla="*/ 413530 w 1021660"/>
              <a:gd name="connsiteY195" fmla="*/ 194648 h 535281"/>
              <a:gd name="connsiteX196" fmla="*/ 437861 w 1021660"/>
              <a:gd name="connsiteY196" fmla="*/ 218979 h 535281"/>
              <a:gd name="connsiteX197" fmla="*/ 413530 w 1021660"/>
              <a:gd name="connsiteY197" fmla="*/ 243310 h 535281"/>
              <a:gd name="connsiteX198" fmla="*/ 389199 w 1021660"/>
              <a:gd name="connsiteY198" fmla="*/ 218979 h 535281"/>
              <a:gd name="connsiteX199" fmla="*/ 413530 w 1021660"/>
              <a:gd name="connsiteY199" fmla="*/ 194648 h 535281"/>
              <a:gd name="connsiteX200" fmla="*/ 316230 w 1021660"/>
              <a:gd name="connsiteY200" fmla="*/ 194648 h 535281"/>
              <a:gd name="connsiteX201" fmla="*/ 340561 w 1021660"/>
              <a:gd name="connsiteY201" fmla="*/ 218979 h 535281"/>
              <a:gd name="connsiteX202" fmla="*/ 316230 w 1021660"/>
              <a:gd name="connsiteY202" fmla="*/ 243310 h 535281"/>
              <a:gd name="connsiteX203" fmla="*/ 291899 w 1021660"/>
              <a:gd name="connsiteY203" fmla="*/ 218979 h 535281"/>
              <a:gd name="connsiteX204" fmla="*/ 316230 w 1021660"/>
              <a:gd name="connsiteY204" fmla="*/ 194648 h 535281"/>
              <a:gd name="connsiteX205" fmla="*/ 218931 w 1021660"/>
              <a:gd name="connsiteY205" fmla="*/ 194648 h 535281"/>
              <a:gd name="connsiteX206" fmla="*/ 243262 w 1021660"/>
              <a:gd name="connsiteY206" fmla="*/ 218979 h 535281"/>
              <a:gd name="connsiteX207" fmla="*/ 218931 w 1021660"/>
              <a:gd name="connsiteY207" fmla="*/ 243310 h 535281"/>
              <a:gd name="connsiteX208" fmla="*/ 194600 w 1021660"/>
              <a:gd name="connsiteY208" fmla="*/ 218979 h 535281"/>
              <a:gd name="connsiteX209" fmla="*/ 218931 w 1021660"/>
              <a:gd name="connsiteY209" fmla="*/ 194648 h 535281"/>
              <a:gd name="connsiteX210" fmla="*/ 121631 w 1021660"/>
              <a:gd name="connsiteY210" fmla="*/ 194648 h 535281"/>
              <a:gd name="connsiteX211" fmla="*/ 145962 w 1021660"/>
              <a:gd name="connsiteY211" fmla="*/ 218979 h 535281"/>
              <a:gd name="connsiteX212" fmla="*/ 121631 w 1021660"/>
              <a:gd name="connsiteY212" fmla="*/ 243310 h 535281"/>
              <a:gd name="connsiteX213" fmla="*/ 97300 w 1021660"/>
              <a:gd name="connsiteY213" fmla="*/ 218979 h 535281"/>
              <a:gd name="connsiteX214" fmla="*/ 121631 w 1021660"/>
              <a:gd name="connsiteY214" fmla="*/ 194648 h 535281"/>
              <a:gd name="connsiteX215" fmla="*/ 24331 w 1021660"/>
              <a:gd name="connsiteY215" fmla="*/ 194648 h 535281"/>
              <a:gd name="connsiteX216" fmla="*/ 48662 w 1021660"/>
              <a:gd name="connsiteY216" fmla="*/ 218979 h 535281"/>
              <a:gd name="connsiteX217" fmla="*/ 24331 w 1021660"/>
              <a:gd name="connsiteY217" fmla="*/ 243310 h 535281"/>
              <a:gd name="connsiteX218" fmla="*/ 0 w 1021660"/>
              <a:gd name="connsiteY218" fmla="*/ 218979 h 535281"/>
              <a:gd name="connsiteX219" fmla="*/ 24331 w 1021660"/>
              <a:gd name="connsiteY219" fmla="*/ 194648 h 535281"/>
              <a:gd name="connsiteX220" fmla="*/ 997329 w 1021660"/>
              <a:gd name="connsiteY220" fmla="*/ 97324 h 535281"/>
              <a:gd name="connsiteX221" fmla="*/ 1021660 w 1021660"/>
              <a:gd name="connsiteY221" fmla="*/ 121655 h 535281"/>
              <a:gd name="connsiteX222" fmla="*/ 997329 w 1021660"/>
              <a:gd name="connsiteY222" fmla="*/ 145986 h 535281"/>
              <a:gd name="connsiteX223" fmla="*/ 972998 w 1021660"/>
              <a:gd name="connsiteY223" fmla="*/ 121655 h 535281"/>
              <a:gd name="connsiteX224" fmla="*/ 997329 w 1021660"/>
              <a:gd name="connsiteY224" fmla="*/ 97324 h 535281"/>
              <a:gd name="connsiteX225" fmla="*/ 900030 w 1021660"/>
              <a:gd name="connsiteY225" fmla="*/ 97324 h 535281"/>
              <a:gd name="connsiteX226" fmla="*/ 924361 w 1021660"/>
              <a:gd name="connsiteY226" fmla="*/ 121655 h 535281"/>
              <a:gd name="connsiteX227" fmla="*/ 900030 w 1021660"/>
              <a:gd name="connsiteY227" fmla="*/ 145986 h 535281"/>
              <a:gd name="connsiteX228" fmla="*/ 875699 w 1021660"/>
              <a:gd name="connsiteY228" fmla="*/ 121655 h 535281"/>
              <a:gd name="connsiteX229" fmla="*/ 900030 w 1021660"/>
              <a:gd name="connsiteY229" fmla="*/ 97324 h 535281"/>
              <a:gd name="connsiteX230" fmla="*/ 802729 w 1021660"/>
              <a:gd name="connsiteY230" fmla="*/ 97324 h 535281"/>
              <a:gd name="connsiteX231" fmla="*/ 827060 w 1021660"/>
              <a:gd name="connsiteY231" fmla="*/ 121655 h 535281"/>
              <a:gd name="connsiteX232" fmla="*/ 802729 w 1021660"/>
              <a:gd name="connsiteY232" fmla="*/ 145986 h 535281"/>
              <a:gd name="connsiteX233" fmla="*/ 778398 w 1021660"/>
              <a:gd name="connsiteY233" fmla="*/ 121655 h 535281"/>
              <a:gd name="connsiteX234" fmla="*/ 802729 w 1021660"/>
              <a:gd name="connsiteY234" fmla="*/ 97324 h 535281"/>
              <a:gd name="connsiteX235" fmla="*/ 705430 w 1021660"/>
              <a:gd name="connsiteY235" fmla="*/ 97324 h 535281"/>
              <a:gd name="connsiteX236" fmla="*/ 729761 w 1021660"/>
              <a:gd name="connsiteY236" fmla="*/ 121655 h 535281"/>
              <a:gd name="connsiteX237" fmla="*/ 705430 w 1021660"/>
              <a:gd name="connsiteY237" fmla="*/ 145986 h 535281"/>
              <a:gd name="connsiteX238" fmla="*/ 681099 w 1021660"/>
              <a:gd name="connsiteY238" fmla="*/ 121655 h 535281"/>
              <a:gd name="connsiteX239" fmla="*/ 705430 w 1021660"/>
              <a:gd name="connsiteY239" fmla="*/ 97324 h 535281"/>
              <a:gd name="connsiteX240" fmla="*/ 608130 w 1021660"/>
              <a:gd name="connsiteY240" fmla="*/ 97324 h 535281"/>
              <a:gd name="connsiteX241" fmla="*/ 632461 w 1021660"/>
              <a:gd name="connsiteY241" fmla="*/ 121655 h 535281"/>
              <a:gd name="connsiteX242" fmla="*/ 608130 w 1021660"/>
              <a:gd name="connsiteY242" fmla="*/ 145986 h 535281"/>
              <a:gd name="connsiteX243" fmla="*/ 583799 w 1021660"/>
              <a:gd name="connsiteY243" fmla="*/ 121655 h 535281"/>
              <a:gd name="connsiteX244" fmla="*/ 608130 w 1021660"/>
              <a:gd name="connsiteY244" fmla="*/ 97324 h 535281"/>
              <a:gd name="connsiteX245" fmla="*/ 510830 w 1021660"/>
              <a:gd name="connsiteY245" fmla="*/ 97324 h 535281"/>
              <a:gd name="connsiteX246" fmla="*/ 535161 w 1021660"/>
              <a:gd name="connsiteY246" fmla="*/ 121655 h 535281"/>
              <a:gd name="connsiteX247" fmla="*/ 510830 w 1021660"/>
              <a:gd name="connsiteY247" fmla="*/ 145986 h 535281"/>
              <a:gd name="connsiteX248" fmla="*/ 486499 w 1021660"/>
              <a:gd name="connsiteY248" fmla="*/ 121655 h 535281"/>
              <a:gd name="connsiteX249" fmla="*/ 510830 w 1021660"/>
              <a:gd name="connsiteY249" fmla="*/ 97324 h 535281"/>
              <a:gd name="connsiteX250" fmla="*/ 413530 w 1021660"/>
              <a:gd name="connsiteY250" fmla="*/ 97324 h 535281"/>
              <a:gd name="connsiteX251" fmla="*/ 437861 w 1021660"/>
              <a:gd name="connsiteY251" fmla="*/ 121655 h 535281"/>
              <a:gd name="connsiteX252" fmla="*/ 413530 w 1021660"/>
              <a:gd name="connsiteY252" fmla="*/ 145986 h 535281"/>
              <a:gd name="connsiteX253" fmla="*/ 389199 w 1021660"/>
              <a:gd name="connsiteY253" fmla="*/ 121655 h 535281"/>
              <a:gd name="connsiteX254" fmla="*/ 413530 w 1021660"/>
              <a:gd name="connsiteY254" fmla="*/ 97324 h 535281"/>
              <a:gd name="connsiteX255" fmla="*/ 316230 w 1021660"/>
              <a:gd name="connsiteY255" fmla="*/ 97324 h 535281"/>
              <a:gd name="connsiteX256" fmla="*/ 340561 w 1021660"/>
              <a:gd name="connsiteY256" fmla="*/ 121655 h 535281"/>
              <a:gd name="connsiteX257" fmla="*/ 316230 w 1021660"/>
              <a:gd name="connsiteY257" fmla="*/ 145986 h 535281"/>
              <a:gd name="connsiteX258" fmla="*/ 291899 w 1021660"/>
              <a:gd name="connsiteY258" fmla="*/ 121655 h 535281"/>
              <a:gd name="connsiteX259" fmla="*/ 316230 w 1021660"/>
              <a:gd name="connsiteY259" fmla="*/ 97324 h 535281"/>
              <a:gd name="connsiteX260" fmla="*/ 218931 w 1021660"/>
              <a:gd name="connsiteY260" fmla="*/ 97324 h 535281"/>
              <a:gd name="connsiteX261" fmla="*/ 243262 w 1021660"/>
              <a:gd name="connsiteY261" fmla="*/ 121655 h 535281"/>
              <a:gd name="connsiteX262" fmla="*/ 218931 w 1021660"/>
              <a:gd name="connsiteY262" fmla="*/ 145986 h 535281"/>
              <a:gd name="connsiteX263" fmla="*/ 194600 w 1021660"/>
              <a:gd name="connsiteY263" fmla="*/ 121655 h 535281"/>
              <a:gd name="connsiteX264" fmla="*/ 218931 w 1021660"/>
              <a:gd name="connsiteY264" fmla="*/ 97324 h 535281"/>
              <a:gd name="connsiteX265" fmla="*/ 121631 w 1021660"/>
              <a:gd name="connsiteY265" fmla="*/ 97324 h 535281"/>
              <a:gd name="connsiteX266" fmla="*/ 145962 w 1021660"/>
              <a:gd name="connsiteY266" fmla="*/ 121655 h 535281"/>
              <a:gd name="connsiteX267" fmla="*/ 121631 w 1021660"/>
              <a:gd name="connsiteY267" fmla="*/ 145986 h 535281"/>
              <a:gd name="connsiteX268" fmla="*/ 97300 w 1021660"/>
              <a:gd name="connsiteY268" fmla="*/ 121655 h 535281"/>
              <a:gd name="connsiteX269" fmla="*/ 121631 w 1021660"/>
              <a:gd name="connsiteY269" fmla="*/ 97324 h 535281"/>
              <a:gd name="connsiteX270" fmla="*/ 24331 w 1021660"/>
              <a:gd name="connsiteY270" fmla="*/ 97324 h 535281"/>
              <a:gd name="connsiteX271" fmla="*/ 48662 w 1021660"/>
              <a:gd name="connsiteY271" fmla="*/ 121655 h 535281"/>
              <a:gd name="connsiteX272" fmla="*/ 24331 w 1021660"/>
              <a:gd name="connsiteY272" fmla="*/ 145986 h 535281"/>
              <a:gd name="connsiteX273" fmla="*/ 0 w 1021660"/>
              <a:gd name="connsiteY273" fmla="*/ 121655 h 535281"/>
              <a:gd name="connsiteX274" fmla="*/ 24331 w 1021660"/>
              <a:gd name="connsiteY274" fmla="*/ 97324 h 535281"/>
              <a:gd name="connsiteX275" fmla="*/ 997329 w 1021660"/>
              <a:gd name="connsiteY275" fmla="*/ 0 h 535281"/>
              <a:gd name="connsiteX276" fmla="*/ 1021660 w 1021660"/>
              <a:gd name="connsiteY276" fmla="*/ 24331 h 535281"/>
              <a:gd name="connsiteX277" fmla="*/ 997329 w 1021660"/>
              <a:gd name="connsiteY277" fmla="*/ 48662 h 535281"/>
              <a:gd name="connsiteX278" fmla="*/ 972998 w 1021660"/>
              <a:gd name="connsiteY278" fmla="*/ 24331 h 535281"/>
              <a:gd name="connsiteX279" fmla="*/ 997329 w 1021660"/>
              <a:gd name="connsiteY279" fmla="*/ 0 h 535281"/>
              <a:gd name="connsiteX280" fmla="*/ 900030 w 1021660"/>
              <a:gd name="connsiteY280" fmla="*/ 0 h 535281"/>
              <a:gd name="connsiteX281" fmla="*/ 924361 w 1021660"/>
              <a:gd name="connsiteY281" fmla="*/ 24331 h 535281"/>
              <a:gd name="connsiteX282" fmla="*/ 900030 w 1021660"/>
              <a:gd name="connsiteY282" fmla="*/ 48662 h 535281"/>
              <a:gd name="connsiteX283" fmla="*/ 875699 w 1021660"/>
              <a:gd name="connsiteY283" fmla="*/ 24331 h 535281"/>
              <a:gd name="connsiteX284" fmla="*/ 900030 w 1021660"/>
              <a:gd name="connsiteY284" fmla="*/ 0 h 535281"/>
              <a:gd name="connsiteX285" fmla="*/ 802729 w 1021660"/>
              <a:gd name="connsiteY285" fmla="*/ 0 h 535281"/>
              <a:gd name="connsiteX286" fmla="*/ 827060 w 1021660"/>
              <a:gd name="connsiteY286" fmla="*/ 24331 h 535281"/>
              <a:gd name="connsiteX287" fmla="*/ 802729 w 1021660"/>
              <a:gd name="connsiteY287" fmla="*/ 48662 h 535281"/>
              <a:gd name="connsiteX288" fmla="*/ 778398 w 1021660"/>
              <a:gd name="connsiteY288" fmla="*/ 24331 h 535281"/>
              <a:gd name="connsiteX289" fmla="*/ 802729 w 1021660"/>
              <a:gd name="connsiteY289" fmla="*/ 0 h 535281"/>
              <a:gd name="connsiteX290" fmla="*/ 705430 w 1021660"/>
              <a:gd name="connsiteY290" fmla="*/ 0 h 535281"/>
              <a:gd name="connsiteX291" fmla="*/ 729761 w 1021660"/>
              <a:gd name="connsiteY291" fmla="*/ 24331 h 535281"/>
              <a:gd name="connsiteX292" fmla="*/ 705430 w 1021660"/>
              <a:gd name="connsiteY292" fmla="*/ 48662 h 535281"/>
              <a:gd name="connsiteX293" fmla="*/ 681099 w 1021660"/>
              <a:gd name="connsiteY293" fmla="*/ 24331 h 535281"/>
              <a:gd name="connsiteX294" fmla="*/ 705430 w 1021660"/>
              <a:gd name="connsiteY294" fmla="*/ 0 h 535281"/>
              <a:gd name="connsiteX295" fmla="*/ 608130 w 1021660"/>
              <a:gd name="connsiteY295" fmla="*/ 0 h 535281"/>
              <a:gd name="connsiteX296" fmla="*/ 632461 w 1021660"/>
              <a:gd name="connsiteY296" fmla="*/ 24331 h 535281"/>
              <a:gd name="connsiteX297" fmla="*/ 608130 w 1021660"/>
              <a:gd name="connsiteY297" fmla="*/ 48662 h 535281"/>
              <a:gd name="connsiteX298" fmla="*/ 583799 w 1021660"/>
              <a:gd name="connsiteY298" fmla="*/ 24331 h 535281"/>
              <a:gd name="connsiteX299" fmla="*/ 608130 w 1021660"/>
              <a:gd name="connsiteY299" fmla="*/ 0 h 535281"/>
              <a:gd name="connsiteX300" fmla="*/ 510830 w 1021660"/>
              <a:gd name="connsiteY300" fmla="*/ 0 h 535281"/>
              <a:gd name="connsiteX301" fmla="*/ 535161 w 1021660"/>
              <a:gd name="connsiteY301" fmla="*/ 24331 h 535281"/>
              <a:gd name="connsiteX302" fmla="*/ 510830 w 1021660"/>
              <a:gd name="connsiteY302" fmla="*/ 48662 h 535281"/>
              <a:gd name="connsiteX303" fmla="*/ 486499 w 1021660"/>
              <a:gd name="connsiteY303" fmla="*/ 24331 h 535281"/>
              <a:gd name="connsiteX304" fmla="*/ 510830 w 1021660"/>
              <a:gd name="connsiteY304" fmla="*/ 0 h 535281"/>
              <a:gd name="connsiteX305" fmla="*/ 413530 w 1021660"/>
              <a:gd name="connsiteY305" fmla="*/ 0 h 535281"/>
              <a:gd name="connsiteX306" fmla="*/ 437861 w 1021660"/>
              <a:gd name="connsiteY306" fmla="*/ 24331 h 535281"/>
              <a:gd name="connsiteX307" fmla="*/ 413530 w 1021660"/>
              <a:gd name="connsiteY307" fmla="*/ 48662 h 535281"/>
              <a:gd name="connsiteX308" fmla="*/ 389199 w 1021660"/>
              <a:gd name="connsiteY308" fmla="*/ 24331 h 535281"/>
              <a:gd name="connsiteX309" fmla="*/ 413530 w 1021660"/>
              <a:gd name="connsiteY309" fmla="*/ 0 h 535281"/>
              <a:gd name="connsiteX310" fmla="*/ 316230 w 1021660"/>
              <a:gd name="connsiteY310" fmla="*/ 0 h 535281"/>
              <a:gd name="connsiteX311" fmla="*/ 340561 w 1021660"/>
              <a:gd name="connsiteY311" fmla="*/ 24331 h 535281"/>
              <a:gd name="connsiteX312" fmla="*/ 316230 w 1021660"/>
              <a:gd name="connsiteY312" fmla="*/ 48662 h 535281"/>
              <a:gd name="connsiteX313" fmla="*/ 291899 w 1021660"/>
              <a:gd name="connsiteY313" fmla="*/ 24331 h 535281"/>
              <a:gd name="connsiteX314" fmla="*/ 316230 w 1021660"/>
              <a:gd name="connsiteY314" fmla="*/ 0 h 535281"/>
              <a:gd name="connsiteX315" fmla="*/ 218931 w 1021660"/>
              <a:gd name="connsiteY315" fmla="*/ 0 h 535281"/>
              <a:gd name="connsiteX316" fmla="*/ 243262 w 1021660"/>
              <a:gd name="connsiteY316" fmla="*/ 24331 h 535281"/>
              <a:gd name="connsiteX317" fmla="*/ 218931 w 1021660"/>
              <a:gd name="connsiteY317" fmla="*/ 48662 h 535281"/>
              <a:gd name="connsiteX318" fmla="*/ 194600 w 1021660"/>
              <a:gd name="connsiteY318" fmla="*/ 24331 h 535281"/>
              <a:gd name="connsiteX319" fmla="*/ 218931 w 1021660"/>
              <a:gd name="connsiteY319" fmla="*/ 0 h 535281"/>
              <a:gd name="connsiteX320" fmla="*/ 121631 w 1021660"/>
              <a:gd name="connsiteY320" fmla="*/ 0 h 535281"/>
              <a:gd name="connsiteX321" fmla="*/ 145962 w 1021660"/>
              <a:gd name="connsiteY321" fmla="*/ 24331 h 535281"/>
              <a:gd name="connsiteX322" fmla="*/ 121631 w 1021660"/>
              <a:gd name="connsiteY322" fmla="*/ 48662 h 535281"/>
              <a:gd name="connsiteX323" fmla="*/ 97300 w 1021660"/>
              <a:gd name="connsiteY323" fmla="*/ 24331 h 535281"/>
              <a:gd name="connsiteX324" fmla="*/ 121631 w 1021660"/>
              <a:gd name="connsiteY324" fmla="*/ 0 h 535281"/>
              <a:gd name="connsiteX325" fmla="*/ 24331 w 1021660"/>
              <a:gd name="connsiteY325" fmla="*/ 0 h 535281"/>
              <a:gd name="connsiteX326" fmla="*/ 48662 w 1021660"/>
              <a:gd name="connsiteY326" fmla="*/ 24331 h 535281"/>
              <a:gd name="connsiteX327" fmla="*/ 24331 w 1021660"/>
              <a:gd name="connsiteY327" fmla="*/ 48662 h 535281"/>
              <a:gd name="connsiteX328" fmla="*/ 0 w 1021660"/>
              <a:gd name="connsiteY328" fmla="*/ 24331 h 535281"/>
              <a:gd name="connsiteX329" fmla="*/ 24331 w 1021660"/>
              <a:gd name="connsiteY329" fmla="*/ 0 h 535281"/>
            </a:gdLst>
            <a:ahLst/>
            <a:cxnLst/>
            <a:rect l="l" t="t" r="r" b="b"/>
            <a:pathLst>
              <a:path w="1021660" h="535281">
                <a:moveTo>
                  <a:pt x="997329" y="486619"/>
                </a:moveTo>
                <a:cubicBezTo>
                  <a:pt x="1010767" y="486619"/>
                  <a:pt x="1021660" y="497512"/>
                  <a:pt x="1021660" y="510950"/>
                </a:cubicBezTo>
                <a:cubicBezTo>
                  <a:pt x="1021660" y="524388"/>
                  <a:pt x="1010767" y="535281"/>
                  <a:pt x="997329" y="535281"/>
                </a:cubicBezTo>
                <a:cubicBezTo>
                  <a:pt x="983891" y="535281"/>
                  <a:pt x="972998" y="524388"/>
                  <a:pt x="972998" y="510950"/>
                </a:cubicBezTo>
                <a:cubicBezTo>
                  <a:pt x="972998" y="497512"/>
                  <a:pt x="983891" y="486619"/>
                  <a:pt x="997329" y="486619"/>
                </a:cubicBezTo>
                <a:close/>
                <a:moveTo>
                  <a:pt x="900030" y="486619"/>
                </a:moveTo>
                <a:cubicBezTo>
                  <a:pt x="913468" y="486619"/>
                  <a:pt x="924361" y="497512"/>
                  <a:pt x="924361" y="510950"/>
                </a:cubicBezTo>
                <a:cubicBezTo>
                  <a:pt x="924361" y="524388"/>
                  <a:pt x="913468" y="535281"/>
                  <a:pt x="900030" y="535281"/>
                </a:cubicBezTo>
                <a:cubicBezTo>
                  <a:pt x="886592" y="535281"/>
                  <a:pt x="875699" y="524388"/>
                  <a:pt x="875699" y="510950"/>
                </a:cubicBezTo>
                <a:cubicBezTo>
                  <a:pt x="875699" y="497512"/>
                  <a:pt x="886592" y="486619"/>
                  <a:pt x="900030" y="486619"/>
                </a:cubicBezTo>
                <a:close/>
                <a:moveTo>
                  <a:pt x="802729" y="486619"/>
                </a:moveTo>
                <a:cubicBezTo>
                  <a:pt x="816167" y="486619"/>
                  <a:pt x="827060" y="497512"/>
                  <a:pt x="827060" y="510950"/>
                </a:cubicBezTo>
                <a:cubicBezTo>
                  <a:pt x="827060" y="524388"/>
                  <a:pt x="816167" y="535281"/>
                  <a:pt x="802729" y="535281"/>
                </a:cubicBezTo>
                <a:cubicBezTo>
                  <a:pt x="789291" y="535281"/>
                  <a:pt x="778398" y="524388"/>
                  <a:pt x="778398" y="510950"/>
                </a:cubicBezTo>
                <a:cubicBezTo>
                  <a:pt x="778398" y="497512"/>
                  <a:pt x="789291" y="486619"/>
                  <a:pt x="802729" y="486619"/>
                </a:cubicBezTo>
                <a:close/>
                <a:moveTo>
                  <a:pt x="705430" y="486619"/>
                </a:moveTo>
                <a:cubicBezTo>
                  <a:pt x="718868" y="486619"/>
                  <a:pt x="729761" y="497512"/>
                  <a:pt x="729761" y="510950"/>
                </a:cubicBezTo>
                <a:cubicBezTo>
                  <a:pt x="729761" y="524388"/>
                  <a:pt x="718868" y="535281"/>
                  <a:pt x="705430" y="535281"/>
                </a:cubicBezTo>
                <a:cubicBezTo>
                  <a:pt x="691992" y="535281"/>
                  <a:pt x="681099" y="524388"/>
                  <a:pt x="681099" y="510950"/>
                </a:cubicBezTo>
                <a:cubicBezTo>
                  <a:pt x="681099" y="497512"/>
                  <a:pt x="691992" y="486619"/>
                  <a:pt x="705430" y="486619"/>
                </a:cubicBezTo>
                <a:close/>
                <a:moveTo>
                  <a:pt x="608130" y="486619"/>
                </a:moveTo>
                <a:cubicBezTo>
                  <a:pt x="621568" y="486619"/>
                  <a:pt x="632461" y="497512"/>
                  <a:pt x="632461" y="510950"/>
                </a:cubicBezTo>
                <a:cubicBezTo>
                  <a:pt x="632461" y="524388"/>
                  <a:pt x="621568" y="535281"/>
                  <a:pt x="608130" y="535281"/>
                </a:cubicBezTo>
                <a:cubicBezTo>
                  <a:pt x="594692" y="535281"/>
                  <a:pt x="583799" y="524388"/>
                  <a:pt x="583799" y="510950"/>
                </a:cubicBezTo>
                <a:cubicBezTo>
                  <a:pt x="583799" y="497512"/>
                  <a:pt x="594692" y="486619"/>
                  <a:pt x="608130" y="486619"/>
                </a:cubicBezTo>
                <a:close/>
                <a:moveTo>
                  <a:pt x="510830" y="486619"/>
                </a:moveTo>
                <a:cubicBezTo>
                  <a:pt x="524268" y="486619"/>
                  <a:pt x="535161" y="497512"/>
                  <a:pt x="535161" y="510950"/>
                </a:cubicBezTo>
                <a:cubicBezTo>
                  <a:pt x="535161" y="524388"/>
                  <a:pt x="524268" y="535281"/>
                  <a:pt x="510830" y="535281"/>
                </a:cubicBezTo>
                <a:cubicBezTo>
                  <a:pt x="497392" y="535281"/>
                  <a:pt x="486499" y="524388"/>
                  <a:pt x="486499" y="510950"/>
                </a:cubicBezTo>
                <a:cubicBezTo>
                  <a:pt x="486499" y="497512"/>
                  <a:pt x="497392" y="486619"/>
                  <a:pt x="510830" y="486619"/>
                </a:cubicBezTo>
                <a:close/>
                <a:moveTo>
                  <a:pt x="413530" y="486619"/>
                </a:moveTo>
                <a:cubicBezTo>
                  <a:pt x="426968" y="486619"/>
                  <a:pt x="437861" y="497512"/>
                  <a:pt x="437861" y="510950"/>
                </a:cubicBezTo>
                <a:cubicBezTo>
                  <a:pt x="437861" y="524388"/>
                  <a:pt x="426968" y="535281"/>
                  <a:pt x="413530" y="535281"/>
                </a:cubicBezTo>
                <a:cubicBezTo>
                  <a:pt x="400092" y="535281"/>
                  <a:pt x="389199" y="524388"/>
                  <a:pt x="389199" y="510950"/>
                </a:cubicBezTo>
                <a:cubicBezTo>
                  <a:pt x="389199" y="497512"/>
                  <a:pt x="400092" y="486619"/>
                  <a:pt x="413530" y="486619"/>
                </a:cubicBezTo>
                <a:close/>
                <a:moveTo>
                  <a:pt x="316230" y="486619"/>
                </a:moveTo>
                <a:cubicBezTo>
                  <a:pt x="329668" y="486619"/>
                  <a:pt x="340561" y="497512"/>
                  <a:pt x="340561" y="510950"/>
                </a:cubicBezTo>
                <a:cubicBezTo>
                  <a:pt x="340561" y="524388"/>
                  <a:pt x="329668" y="535281"/>
                  <a:pt x="316230" y="535281"/>
                </a:cubicBezTo>
                <a:cubicBezTo>
                  <a:pt x="302792" y="535281"/>
                  <a:pt x="291899" y="524388"/>
                  <a:pt x="291899" y="510950"/>
                </a:cubicBezTo>
                <a:cubicBezTo>
                  <a:pt x="291899" y="497512"/>
                  <a:pt x="302792" y="486619"/>
                  <a:pt x="316230" y="486619"/>
                </a:cubicBezTo>
                <a:close/>
                <a:moveTo>
                  <a:pt x="218931" y="486619"/>
                </a:moveTo>
                <a:cubicBezTo>
                  <a:pt x="232369" y="486619"/>
                  <a:pt x="243262" y="497512"/>
                  <a:pt x="243262" y="510950"/>
                </a:cubicBezTo>
                <a:cubicBezTo>
                  <a:pt x="243262" y="524388"/>
                  <a:pt x="232369" y="535281"/>
                  <a:pt x="218931" y="535281"/>
                </a:cubicBezTo>
                <a:cubicBezTo>
                  <a:pt x="205493" y="535281"/>
                  <a:pt x="194600" y="524388"/>
                  <a:pt x="194600" y="510950"/>
                </a:cubicBezTo>
                <a:cubicBezTo>
                  <a:pt x="194600" y="497512"/>
                  <a:pt x="205493" y="486619"/>
                  <a:pt x="218931" y="486619"/>
                </a:cubicBezTo>
                <a:close/>
                <a:moveTo>
                  <a:pt x="121631" y="486619"/>
                </a:moveTo>
                <a:cubicBezTo>
                  <a:pt x="135069" y="486619"/>
                  <a:pt x="145962" y="497512"/>
                  <a:pt x="145962" y="510950"/>
                </a:cubicBezTo>
                <a:cubicBezTo>
                  <a:pt x="145962" y="524388"/>
                  <a:pt x="135069" y="535281"/>
                  <a:pt x="121631" y="535281"/>
                </a:cubicBezTo>
                <a:cubicBezTo>
                  <a:pt x="108193" y="535281"/>
                  <a:pt x="97300" y="524388"/>
                  <a:pt x="97300" y="510950"/>
                </a:cubicBezTo>
                <a:cubicBezTo>
                  <a:pt x="97300" y="497512"/>
                  <a:pt x="108193" y="486619"/>
                  <a:pt x="121631" y="486619"/>
                </a:cubicBezTo>
                <a:close/>
                <a:moveTo>
                  <a:pt x="24331" y="486619"/>
                </a:moveTo>
                <a:cubicBezTo>
                  <a:pt x="37769" y="486619"/>
                  <a:pt x="48662" y="497512"/>
                  <a:pt x="48662" y="510950"/>
                </a:cubicBezTo>
                <a:cubicBezTo>
                  <a:pt x="48662" y="524388"/>
                  <a:pt x="37769" y="535281"/>
                  <a:pt x="24331" y="535281"/>
                </a:cubicBezTo>
                <a:cubicBezTo>
                  <a:pt x="10893" y="535281"/>
                  <a:pt x="0" y="524388"/>
                  <a:pt x="0" y="510950"/>
                </a:cubicBezTo>
                <a:cubicBezTo>
                  <a:pt x="0" y="497512"/>
                  <a:pt x="10893" y="486619"/>
                  <a:pt x="24331" y="486619"/>
                </a:cubicBezTo>
                <a:close/>
                <a:moveTo>
                  <a:pt x="997329" y="389295"/>
                </a:moveTo>
                <a:cubicBezTo>
                  <a:pt x="1010767" y="389295"/>
                  <a:pt x="1021660" y="400188"/>
                  <a:pt x="1021660" y="413626"/>
                </a:cubicBezTo>
                <a:cubicBezTo>
                  <a:pt x="1021660" y="427064"/>
                  <a:pt x="1010767" y="437957"/>
                  <a:pt x="997329" y="437957"/>
                </a:cubicBezTo>
                <a:cubicBezTo>
                  <a:pt x="983891" y="437957"/>
                  <a:pt x="972998" y="427064"/>
                  <a:pt x="972998" y="413626"/>
                </a:cubicBezTo>
                <a:cubicBezTo>
                  <a:pt x="972998" y="400188"/>
                  <a:pt x="983891" y="389295"/>
                  <a:pt x="997329" y="389295"/>
                </a:cubicBezTo>
                <a:close/>
                <a:moveTo>
                  <a:pt x="900030" y="389295"/>
                </a:moveTo>
                <a:cubicBezTo>
                  <a:pt x="913468" y="389295"/>
                  <a:pt x="924361" y="400188"/>
                  <a:pt x="924361" y="413626"/>
                </a:cubicBezTo>
                <a:cubicBezTo>
                  <a:pt x="924361" y="427064"/>
                  <a:pt x="913468" y="437957"/>
                  <a:pt x="900030" y="437957"/>
                </a:cubicBezTo>
                <a:cubicBezTo>
                  <a:pt x="886592" y="437957"/>
                  <a:pt x="875699" y="427064"/>
                  <a:pt x="875699" y="413626"/>
                </a:cubicBezTo>
                <a:cubicBezTo>
                  <a:pt x="875699" y="400188"/>
                  <a:pt x="886592" y="389295"/>
                  <a:pt x="900030" y="389295"/>
                </a:cubicBezTo>
                <a:close/>
                <a:moveTo>
                  <a:pt x="802729" y="389295"/>
                </a:moveTo>
                <a:cubicBezTo>
                  <a:pt x="816167" y="389295"/>
                  <a:pt x="827060" y="400188"/>
                  <a:pt x="827060" y="413626"/>
                </a:cubicBezTo>
                <a:cubicBezTo>
                  <a:pt x="827060" y="427064"/>
                  <a:pt x="816167" y="437957"/>
                  <a:pt x="802729" y="437957"/>
                </a:cubicBezTo>
                <a:cubicBezTo>
                  <a:pt x="789291" y="437957"/>
                  <a:pt x="778398" y="427064"/>
                  <a:pt x="778398" y="413626"/>
                </a:cubicBezTo>
                <a:cubicBezTo>
                  <a:pt x="778398" y="400188"/>
                  <a:pt x="789291" y="389295"/>
                  <a:pt x="802729" y="389295"/>
                </a:cubicBezTo>
                <a:close/>
                <a:moveTo>
                  <a:pt x="705430" y="389295"/>
                </a:moveTo>
                <a:cubicBezTo>
                  <a:pt x="718868" y="389295"/>
                  <a:pt x="729761" y="400188"/>
                  <a:pt x="729761" y="413626"/>
                </a:cubicBezTo>
                <a:cubicBezTo>
                  <a:pt x="729761" y="427064"/>
                  <a:pt x="718868" y="437957"/>
                  <a:pt x="705430" y="437957"/>
                </a:cubicBezTo>
                <a:cubicBezTo>
                  <a:pt x="691992" y="437957"/>
                  <a:pt x="681099" y="427064"/>
                  <a:pt x="681099" y="413626"/>
                </a:cubicBezTo>
                <a:cubicBezTo>
                  <a:pt x="681099" y="400188"/>
                  <a:pt x="691992" y="389295"/>
                  <a:pt x="705430" y="389295"/>
                </a:cubicBezTo>
                <a:close/>
                <a:moveTo>
                  <a:pt x="608130" y="389295"/>
                </a:moveTo>
                <a:cubicBezTo>
                  <a:pt x="621568" y="389295"/>
                  <a:pt x="632461" y="400188"/>
                  <a:pt x="632461" y="413626"/>
                </a:cubicBezTo>
                <a:cubicBezTo>
                  <a:pt x="632461" y="427064"/>
                  <a:pt x="621568" y="437957"/>
                  <a:pt x="608130" y="437957"/>
                </a:cubicBezTo>
                <a:cubicBezTo>
                  <a:pt x="594692" y="437957"/>
                  <a:pt x="583799" y="427064"/>
                  <a:pt x="583799" y="413626"/>
                </a:cubicBezTo>
                <a:cubicBezTo>
                  <a:pt x="583799" y="400188"/>
                  <a:pt x="594692" y="389295"/>
                  <a:pt x="608130" y="389295"/>
                </a:cubicBezTo>
                <a:close/>
                <a:moveTo>
                  <a:pt x="510830" y="389295"/>
                </a:moveTo>
                <a:cubicBezTo>
                  <a:pt x="524268" y="389295"/>
                  <a:pt x="535161" y="400188"/>
                  <a:pt x="535161" y="413626"/>
                </a:cubicBezTo>
                <a:cubicBezTo>
                  <a:pt x="535161" y="427064"/>
                  <a:pt x="524268" y="437957"/>
                  <a:pt x="510830" y="437957"/>
                </a:cubicBezTo>
                <a:cubicBezTo>
                  <a:pt x="497392" y="437957"/>
                  <a:pt x="486499" y="427064"/>
                  <a:pt x="486499" y="413626"/>
                </a:cubicBezTo>
                <a:cubicBezTo>
                  <a:pt x="486499" y="400188"/>
                  <a:pt x="497392" y="389295"/>
                  <a:pt x="510830" y="389295"/>
                </a:cubicBezTo>
                <a:close/>
                <a:moveTo>
                  <a:pt x="413530" y="389295"/>
                </a:moveTo>
                <a:cubicBezTo>
                  <a:pt x="426968" y="389295"/>
                  <a:pt x="437861" y="400188"/>
                  <a:pt x="437861" y="413626"/>
                </a:cubicBezTo>
                <a:cubicBezTo>
                  <a:pt x="437861" y="427064"/>
                  <a:pt x="426968" y="437957"/>
                  <a:pt x="413530" y="437957"/>
                </a:cubicBezTo>
                <a:cubicBezTo>
                  <a:pt x="400092" y="437957"/>
                  <a:pt x="389199" y="427064"/>
                  <a:pt x="389199" y="413626"/>
                </a:cubicBezTo>
                <a:cubicBezTo>
                  <a:pt x="389199" y="400188"/>
                  <a:pt x="400092" y="389295"/>
                  <a:pt x="413530" y="389295"/>
                </a:cubicBezTo>
                <a:close/>
                <a:moveTo>
                  <a:pt x="316230" y="389295"/>
                </a:moveTo>
                <a:cubicBezTo>
                  <a:pt x="329668" y="389295"/>
                  <a:pt x="340561" y="400188"/>
                  <a:pt x="340561" y="413626"/>
                </a:cubicBezTo>
                <a:cubicBezTo>
                  <a:pt x="340561" y="427064"/>
                  <a:pt x="329668" y="437957"/>
                  <a:pt x="316230" y="437957"/>
                </a:cubicBezTo>
                <a:cubicBezTo>
                  <a:pt x="302792" y="437957"/>
                  <a:pt x="291899" y="427064"/>
                  <a:pt x="291899" y="413626"/>
                </a:cubicBezTo>
                <a:cubicBezTo>
                  <a:pt x="291899" y="400188"/>
                  <a:pt x="302792" y="389295"/>
                  <a:pt x="316230" y="389295"/>
                </a:cubicBezTo>
                <a:close/>
                <a:moveTo>
                  <a:pt x="218931" y="389295"/>
                </a:moveTo>
                <a:cubicBezTo>
                  <a:pt x="232369" y="389295"/>
                  <a:pt x="243262" y="400188"/>
                  <a:pt x="243262" y="413626"/>
                </a:cubicBezTo>
                <a:cubicBezTo>
                  <a:pt x="243262" y="427064"/>
                  <a:pt x="232369" y="437957"/>
                  <a:pt x="218931" y="437957"/>
                </a:cubicBezTo>
                <a:cubicBezTo>
                  <a:pt x="205493" y="437957"/>
                  <a:pt x="194600" y="427064"/>
                  <a:pt x="194600" y="413626"/>
                </a:cubicBezTo>
                <a:cubicBezTo>
                  <a:pt x="194600" y="400188"/>
                  <a:pt x="205493" y="389295"/>
                  <a:pt x="218931" y="389295"/>
                </a:cubicBezTo>
                <a:close/>
                <a:moveTo>
                  <a:pt x="121631" y="389295"/>
                </a:moveTo>
                <a:cubicBezTo>
                  <a:pt x="135069" y="389295"/>
                  <a:pt x="145962" y="400188"/>
                  <a:pt x="145962" y="413626"/>
                </a:cubicBezTo>
                <a:cubicBezTo>
                  <a:pt x="145962" y="427064"/>
                  <a:pt x="135069" y="437957"/>
                  <a:pt x="121631" y="437957"/>
                </a:cubicBezTo>
                <a:cubicBezTo>
                  <a:pt x="108193" y="437957"/>
                  <a:pt x="97300" y="427064"/>
                  <a:pt x="97300" y="413626"/>
                </a:cubicBezTo>
                <a:cubicBezTo>
                  <a:pt x="97300" y="400188"/>
                  <a:pt x="108193" y="389295"/>
                  <a:pt x="121631" y="389295"/>
                </a:cubicBezTo>
                <a:close/>
                <a:moveTo>
                  <a:pt x="24331" y="389295"/>
                </a:moveTo>
                <a:cubicBezTo>
                  <a:pt x="37769" y="389295"/>
                  <a:pt x="48662" y="400188"/>
                  <a:pt x="48662" y="413626"/>
                </a:cubicBezTo>
                <a:cubicBezTo>
                  <a:pt x="48662" y="427064"/>
                  <a:pt x="37769" y="437957"/>
                  <a:pt x="24331" y="437957"/>
                </a:cubicBezTo>
                <a:cubicBezTo>
                  <a:pt x="10893" y="437957"/>
                  <a:pt x="0" y="427064"/>
                  <a:pt x="0" y="413626"/>
                </a:cubicBezTo>
                <a:cubicBezTo>
                  <a:pt x="0" y="400188"/>
                  <a:pt x="10893" y="389295"/>
                  <a:pt x="24331" y="389295"/>
                </a:cubicBezTo>
                <a:close/>
                <a:moveTo>
                  <a:pt x="997329" y="291971"/>
                </a:moveTo>
                <a:cubicBezTo>
                  <a:pt x="1010767" y="291971"/>
                  <a:pt x="1021660" y="302864"/>
                  <a:pt x="1021660" y="316302"/>
                </a:cubicBezTo>
                <a:cubicBezTo>
                  <a:pt x="1021660" y="329740"/>
                  <a:pt x="1010767" y="340633"/>
                  <a:pt x="997329" y="340633"/>
                </a:cubicBezTo>
                <a:cubicBezTo>
                  <a:pt x="983891" y="340633"/>
                  <a:pt x="972998" y="329740"/>
                  <a:pt x="972998" y="316302"/>
                </a:cubicBezTo>
                <a:cubicBezTo>
                  <a:pt x="972998" y="302864"/>
                  <a:pt x="983891" y="291971"/>
                  <a:pt x="997329" y="291971"/>
                </a:cubicBezTo>
                <a:close/>
                <a:moveTo>
                  <a:pt x="900030" y="291971"/>
                </a:moveTo>
                <a:cubicBezTo>
                  <a:pt x="913468" y="291971"/>
                  <a:pt x="924361" y="302864"/>
                  <a:pt x="924361" y="316302"/>
                </a:cubicBezTo>
                <a:cubicBezTo>
                  <a:pt x="924361" y="329740"/>
                  <a:pt x="913468" y="340633"/>
                  <a:pt x="900030" y="340633"/>
                </a:cubicBezTo>
                <a:cubicBezTo>
                  <a:pt x="886592" y="340633"/>
                  <a:pt x="875699" y="329740"/>
                  <a:pt x="875699" y="316302"/>
                </a:cubicBezTo>
                <a:cubicBezTo>
                  <a:pt x="875699" y="302864"/>
                  <a:pt x="886592" y="291971"/>
                  <a:pt x="900030" y="291971"/>
                </a:cubicBezTo>
                <a:close/>
                <a:moveTo>
                  <a:pt x="802729" y="291971"/>
                </a:moveTo>
                <a:cubicBezTo>
                  <a:pt x="816167" y="291971"/>
                  <a:pt x="827060" y="302864"/>
                  <a:pt x="827060" y="316302"/>
                </a:cubicBezTo>
                <a:cubicBezTo>
                  <a:pt x="827060" y="329740"/>
                  <a:pt x="816167" y="340633"/>
                  <a:pt x="802729" y="340633"/>
                </a:cubicBezTo>
                <a:cubicBezTo>
                  <a:pt x="789291" y="340633"/>
                  <a:pt x="778398" y="329740"/>
                  <a:pt x="778398" y="316302"/>
                </a:cubicBezTo>
                <a:cubicBezTo>
                  <a:pt x="778398" y="302864"/>
                  <a:pt x="789291" y="291971"/>
                  <a:pt x="802729" y="291971"/>
                </a:cubicBezTo>
                <a:close/>
                <a:moveTo>
                  <a:pt x="705430" y="291971"/>
                </a:moveTo>
                <a:cubicBezTo>
                  <a:pt x="718868" y="291971"/>
                  <a:pt x="729761" y="302864"/>
                  <a:pt x="729761" y="316302"/>
                </a:cubicBezTo>
                <a:cubicBezTo>
                  <a:pt x="729761" y="329740"/>
                  <a:pt x="718868" y="340633"/>
                  <a:pt x="705430" y="340633"/>
                </a:cubicBezTo>
                <a:cubicBezTo>
                  <a:pt x="691992" y="340633"/>
                  <a:pt x="681099" y="329740"/>
                  <a:pt x="681099" y="316302"/>
                </a:cubicBezTo>
                <a:cubicBezTo>
                  <a:pt x="681099" y="302864"/>
                  <a:pt x="691992" y="291971"/>
                  <a:pt x="705430" y="291971"/>
                </a:cubicBezTo>
                <a:close/>
                <a:moveTo>
                  <a:pt x="608130" y="291971"/>
                </a:moveTo>
                <a:cubicBezTo>
                  <a:pt x="621568" y="291971"/>
                  <a:pt x="632461" y="302864"/>
                  <a:pt x="632461" y="316302"/>
                </a:cubicBezTo>
                <a:cubicBezTo>
                  <a:pt x="632461" y="329740"/>
                  <a:pt x="621568" y="340633"/>
                  <a:pt x="608130" y="340633"/>
                </a:cubicBezTo>
                <a:cubicBezTo>
                  <a:pt x="594692" y="340633"/>
                  <a:pt x="583799" y="329740"/>
                  <a:pt x="583799" y="316302"/>
                </a:cubicBezTo>
                <a:cubicBezTo>
                  <a:pt x="583799" y="302864"/>
                  <a:pt x="594692" y="291971"/>
                  <a:pt x="608130" y="291971"/>
                </a:cubicBezTo>
                <a:close/>
                <a:moveTo>
                  <a:pt x="510830" y="291971"/>
                </a:moveTo>
                <a:cubicBezTo>
                  <a:pt x="524268" y="291971"/>
                  <a:pt x="535161" y="302864"/>
                  <a:pt x="535161" y="316302"/>
                </a:cubicBezTo>
                <a:cubicBezTo>
                  <a:pt x="535161" y="329740"/>
                  <a:pt x="524268" y="340633"/>
                  <a:pt x="510830" y="340633"/>
                </a:cubicBezTo>
                <a:cubicBezTo>
                  <a:pt x="497392" y="340633"/>
                  <a:pt x="486499" y="329740"/>
                  <a:pt x="486499" y="316302"/>
                </a:cubicBezTo>
                <a:cubicBezTo>
                  <a:pt x="486499" y="302864"/>
                  <a:pt x="497392" y="291971"/>
                  <a:pt x="510830" y="291971"/>
                </a:cubicBezTo>
                <a:close/>
                <a:moveTo>
                  <a:pt x="413530" y="291971"/>
                </a:moveTo>
                <a:cubicBezTo>
                  <a:pt x="426968" y="291971"/>
                  <a:pt x="437861" y="302864"/>
                  <a:pt x="437861" y="316302"/>
                </a:cubicBezTo>
                <a:cubicBezTo>
                  <a:pt x="437861" y="329740"/>
                  <a:pt x="426968" y="340633"/>
                  <a:pt x="413530" y="340633"/>
                </a:cubicBezTo>
                <a:cubicBezTo>
                  <a:pt x="400092" y="340633"/>
                  <a:pt x="389199" y="329740"/>
                  <a:pt x="389199" y="316302"/>
                </a:cubicBezTo>
                <a:cubicBezTo>
                  <a:pt x="389199" y="302864"/>
                  <a:pt x="400092" y="291971"/>
                  <a:pt x="413530" y="291971"/>
                </a:cubicBezTo>
                <a:close/>
                <a:moveTo>
                  <a:pt x="316230" y="291971"/>
                </a:moveTo>
                <a:cubicBezTo>
                  <a:pt x="329668" y="291971"/>
                  <a:pt x="340561" y="302864"/>
                  <a:pt x="340561" y="316302"/>
                </a:cubicBezTo>
                <a:cubicBezTo>
                  <a:pt x="340561" y="329740"/>
                  <a:pt x="329668" y="340633"/>
                  <a:pt x="316230" y="340633"/>
                </a:cubicBezTo>
                <a:cubicBezTo>
                  <a:pt x="302792" y="340633"/>
                  <a:pt x="291899" y="329740"/>
                  <a:pt x="291899" y="316302"/>
                </a:cubicBezTo>
                <a:cubicBezTo>
                  <a:pt x="291899" y="302864"/>
                  <a:pt x="302792" y="291971"/>
                  <a:pt x="316230" y="291971"/>
                </a:cubicBezTo>
                <a:close/>
                <a:moveTo>
                  <a:pt x="218931" y="291971"/>
                </a:moveTo>
                <a:cubicBezTo>
                  <a:pt x="232369" y="291971"/>
                  <a:pt x="243262" y="302864"/>
                  <a:pt x="243262" y="316302"/>
                </a:cubicBezTo>
                <a:cubicBezTo>
                  <a:pt x="243262" y="329740"/>
                  <a:pt x="232369" y="340633"/>
                  <a:pt x="218931" y="340633"/>
                </a:cubicBezTo>
                <a:cubicBezTo>
                  <a:pt x="205493" y="340633"/>
                  <a:pt x="194600" y="329740"/>
                  <a:pt x="194600" y="316302"/>
                </a:cubicBezTo>
                <a:cubicBezTo>
                  <a:pt x="194600" y="302864"/>
                  <a:pt x="205493" y="291971"/>
                  <a:pt x="218931" y="291971"/>
                </a:cubicBezTo>
                <a:close/>
                <a:moveTo>
                  <a:pt x="121631" y="291971"/>
                </a:moveTo>
                <a:cubicBezTo>
                  <a:pt x="135069" y="291971"/>
                  <a:pt x="145962" y="302864"/>
                  <a:pt x="145962" y="316302"/>
                </a:cubicBezTo>
                <a:cubicBezTo>
                  <a:pt x="145962" y="329740"/>
                  <a:pt x="135069" y="340633"/>
                  <a:pt x="121631" y="340633"/>
                </a:cubicBezTo>
                <a:cubicBezTo>
                  <a:pt x="108193" y="340633"/>
                  <a:pt x="97300" y="329740"/>
                  <a:pt x="97300" y="316302"/>
                </a:cubicBezTo>
                <a:cubicBezTo>
                  <a:pt x="97300" y="302864"/>
                  <a:pt x="108193" y="291971"/>
                  <a:pt x="121631" y="291971"/>
                </a:cubicBezTo>
                <a:close/>
                <a:moveTo>
                  <a:pt x="24331" y="291971"/>
                </a:moveTo>
                <a:cubicBezTo>
                  <a:pt x="37769" y="291971"/>
                  <a:pt x="48662" y="302864"/>
                  <a:pt x="48662" y="316302"/>
                </a:cubicBezTo>
                <a:cubicBezTo>
                  <a:pt x="48662" y="329740"/>
                  <a:pt x="37769" y="340633"/>
                  <a:pt x="24331" y="340633"/>
                </a:cubicBezTo>
                <a:cubicBezTo>
                  <a:pt x="10893" y="340633"/>
                  <a:pt x="0" y="329740"/>
                  <a:pt x="0" y="316302"/>
                </a:cubicBezTo>
                <a:cubicBezTo>
                  <a:pt x="0" y="302864"/>
                  <a:pt x="10893" y="291971"/>
                  <a:pt x="24331" y="291971"/>
                </a:cubicBezTo>
                <a:close/>
                <a:moveTo>
                  <a:pt x="997329" y="194648"/>
                </a:moveTo>
                <a:cubicBezTo>
                  <a:pt x="1010767" y="194648"/>
                  <a:pt x="1021660" y="205541"/>
                  <a:pt x="1021660" y="218979"/>
                </a:cubicBezTo>
                <a:cubicBezTo>
                  <a:pt x="1021660" y="232417"/>
                  <a:pt x="1010767" y="243310"/>
                  <a:pt x="997329" y="243310"/>
                </a:cubicBezTo>
                <a:cubicBezTo>
                  <a:pt x="983891" y="243310"/>
                  <a:pt x="972998" y="232417"/>
                  <a:pt x="972998" y="218979"/>
                </a:cubicBezTo>
                <a:cubicBezTo>
                  <a:pt x="972998" y="205541"/>
                  <a:pt x="983891" y="194648"/>
                  <a:pt x="997329" y="194648"/>
                </a:cubicBezTo>
                <a:close/>
                <a:moveTo>
                  <a:pt x="900030" y="194648"/>
                </a:moveTo>
                <a:cubicBezTo>
                  <a:pt x="913468" y="194648"/>
                  <a:pt x="924361" y="205541"/>
                  <a:pt x="924361" y="218979"/>
                </a:cubicBezTo>
                <a:cubicBezTo>
                  <a:pt x="924361" y="232417"/>
                  <a:pt x="913468" y="243310"/>
                  <a:pt x="900030" y="243310"/>
                </a:cubicBezTo>
                <a:cubicBezTo>
                  <a:pt x="886592" y="243310"/>
                  <a:pt x="875699" y="232417"/>
                  <a:pt x="875699" y="218979"/>
                </a:cubicBezTo>
                <a:cubicBezTo>
                  <a:pt x="875699" y="205541"/>
                  <a:pt x="886592" y="194648"/>
                  <a:pt x="900030" y="194648"/>
                </a:cubicBezTo>
                <a:close/>
                <a:moveTo>
                  <a:pt x="802729" y="194648"/>
                </a:moveTo>
                <a:cubicBezTo>
                  <a:pt x="816167" y="194648"/>
                  <a:pt x="827060" y="205541"/>
                  <a:pt x="827060" y="218979"/>
                </a:cubicBezTo>
                <a:cubicBezTo>
                  <a:pt x="827060" y="232417"/>
                  <a:pt x="816167" y="243310"/>
                  <a:pt x="802729" y="243310"/>
                </a:cubicBezTo>
                <a:cubicBezTo>
                  <a:pt x="789291" y="243310"/>
                  <a:pt x="778398" y="232417"/>
                  <a:pt x="778398" y="218979"/>
                </a:cubicBezTo>
                <a:cubicBezTo>
                  <a:pt x="778398" y="205541"/>
                  <a:pt x="789291" y="194648"/>
                  <a:pt x="802729" y="194648"/>
                </a:cubicBezTo>
                <a:close/>
                <a:moveTo>
                  <a:pt x="705430" y="194648"/>
                </a:moveTo>
                <a:cubicBezTo>
                  <a:pt x="718868" y="194648"/>
                  <a:pt x="729761" y="205541"/>
                  <a:pt x="729761" y="218979"/>
                </a:cubicBezTo>
                <a:cubicBezTo>
                  <a:pt x="729761" y="232417"/>
                  <a:pt x="718868" y="243310"/>
                  <a:pt x="705430" y="243310"/>
                </a:cubicBezTo>
                <a:cubicBezTo>
                  <a:pt x="691992" y="243310"/>
                  <a:pt x="681099" y="232417"/>
                  <a:pt x="681099" y="218979"/>
                </a:cubicBezTo>
                <a:cubicBezTo>
                  <a:pt x="681099" y="205541"/>
                  <a:pt x="691992" y="194648"/>
                  <a:pt x="705430" y="194648"/>
                </a:cubicBezTo>
                <a:close/>
                <a:moveTo>
                  <a:pt x="608130" y="194648"/>
                </a:moveTo>
                <a:cubicBezTo>
                  <a:pt x="621568" y="194648"/>
                  <a:pt x="632461" y="205541"/>
                  <a:pt x="632461" y="218979"/>
                </a:cubicBezTo>
                <a:cubicBezTo>
                  <a:pt x="632461" y="232417"/>
                  <a:pt x="621568" y="243310"/>
                  <a:pt x="608130" y="243310"/>
                </a:cubicBezTo>
                <a:cubicBezTo>
                  <a:pt x="594692" y="243310"/>
                  <a:pt x="583799" y="232417"/>
                  <a:pt x="583799" y="218979"/>
                </a:cubicBezTo>
                <a:cubicBezTo>
                  <a:pt x="583799" y="205541"/>
                  <a:pt x="594692" y="194648"/>
                  <a:pt x="608130" y="194648"/>
                </a:cubicBezTo>
                <a:close/>
                <a:moveTo>
                  <a:pt x="510830" y="194648"/>
                </a:moveTo>
                <a:cubicBezTo>
                  <a:pt x="524268" y="194648"/>
                  <a:pt x="535161" y="205541"/>
                  <a:pt x="535161" y="218979"/>
                </a:cubicBezTo>
                <a:cubicBezTo>
                  <a:pt x="535161" y="232417"/>
                  <a:pt x="524268" y="243310"/>
                  <a:pt x="510830" y="243310"/>
                </a:cubicBezTo>
                <a:cubicBezTo>
                  <a:pt x="497392" y="243310"/>
                  <a:pt x="486499" y="232417"/>
                  <a:pt x="486499" y="218979"/>
                </a:cubicBezTo>
                <a:cubicBezTo>
                  <a:pt x="486499" y="205541"/>
                  <a:pt x="497392" y="194648"/>
                  <a:pt x="510830" y="194648"/>
                </a:cubicBezTo>
                <a:close/>
                <a:moveTo>
                  <a:pt x="413530" y="194648"/>
                </a:moveTo>
                <a:cubicBezTo>
                  <a:pt x="426968" y="194648"/>
                  <a:pt x="437861" y="205541"/>
                  <a:pt x="437861" y="218979"/>
                </a:cubicBezTo>
                <a:cubicBezTo>
                  <a:pt x="437861" y="232417"/>
                  <a:pt x="426968" y="243310"/>
                  <a:pt x="413530" y="243310"/>
                </a:cubicBezTo>
                <a:cubicBezTo>
                  <a:pt x="400092" y="243310"/>
                  <a:pt x="389199" y="232417"/>
                  <a:pt x="389199" y="218979"/>
                </a:cubicBezTo>
                <a:cubicBezTo>
                  <a:pt x="389199" y="205541"/>
                  <a:pt x="400092" y="194648"/>
                  <a:pt x="413530" y="194648"/>
                </a:cubicBezTo>
                <a:close/>
                <a:moveTo>
                  <a:pt x="316230" y="194648"/>
                </a:moveTo>
                <a:cubicBezTo>
                  <a:pt x="329668" y="194648"/>
                  <a:pt x="340561" y="205541"/>
                  <a:pt x="340561" y="218979"/>
                </a:cubicBezTo>
                <a:cubicBezTo>
                  <a:pt x="340561" y="232417"/>
                  <a:pt x="329668" y="243310"/>
                  <a:pt x="316230" y="243310"/>
                </a:cubicBezTo>
                <a:cubicBezTo>
                  <a:pt x="302792" y="243310"/>
                  <a:pt x="291899" y="232417"/>
                  <a:pt x="291899" y="218979"/>
                </a:cubicBezTo>
                <a:cubicBezTo>
                  <a:pt x="291899" y="205541"/>
                  <a:pt x="302792" y="194648"/>
                  <a:pt x="316230" y="194648"/>
                </a:cubicBezTo>
                <a:close/>
                <a:moveTo>
                  <a:pt x="218931" y="194648"/>
                </a:moveTo>
                <a:cubicBezTo>
                  <a:pt x="232369" y="194648"/>
                  <a:pt x="243262" y="205541"/>
                  <a:pt x="243262" y="218979"/>
                </a:cubicBezTo>
                <a:cubicBezTo>
                  <a:pt x="243262" y="232417"/>
                  <a:pt x="232369" y="243310"/>
                  <a:pt x="218931" y="243310"/>
                </a:cubicBezTo>
                <a:cubicBezTo>
                  <a:pt x="205493" y="243310"/>
                  <a:pt x="194600" y="232417"/>
                  <a:pt x="194600" y="218979"/>
                </a:cubicBezTo>
                <a:cubicBezTo>
                  <a:pt x="194600" y="205541"/>
                  <a:pt x="205493" y="194648"/>
                  <a:pt x="218931" y="194648"/>
                </a:cubicBezTo>
                <a:close/>
                <a:moveTo>
                  <a:pt x="121631" y="194648"/>
                </a:moveTo>
                <a:cubicBezTo>
                  <a:pt x="135069" y="194648"/>
                  <a:pt x="145962" y="205541"/>
                  <a:pt x="145962" y="218979"/>
                </a:cubicBezTo>
                <a:cubicBezTo>
                  <a:pt x="145962" y="232417"/>
                  <a:pt x="135069" y="243310"/>
                  <a:pt x="121631" y="243310"/>
                </a:cubicBezTo>
                <a:cubicBezTo>
                  <a:pt x="108193" y="243310"/>
                  <a:pt x="97300" y="232417"/>
                  <a:pt x="97300" y="218979"/>
                </a:cubicBezTo>
                <a:cubicBezTo>
                  <a:pt x="97300" y="205541"/>
                  <a:pt x="108193" y="194648"/>
                  <a:pt x="121631" y="194648"/>
                </a:cubicBezTo>
                <a:close/>
                <a:moveTo>
                  <a:pt x="24331" y="194648"/>
                </a:moveTo>
                <a:cubicBezTo>
                  <a:pt x="37769" y="194648"/>
                  <a:pt x="48662" y="205541"/>
                  <a:pt x="48662" y="218979"/>
                </a:cubicBezTo>
                <a:cubicBezTo>
                  <a:pt x="48662" y="232417"/>
                  <a:pt x="37769" y="243310"/>
                  <a:pt x="24331" y="243310"/>
                </a:cubicBezTo>
                <a:cubicBezTo>
                  <a:pt x="10893" y="243310"/>
                  <a:pt x="0" y="232417"/>
                  <a:pt x="0" y="218979"/>
                </a:cubicBezTo>
                <a:cubicBezTo>
                  <a:pt x="0" y="205541"/>
                  <a:pt x="10893" y="194648"/>
                  <a:pt x="24331" y="194648"/>
                </a:cubicBezTo>
                <a:close/>
                <a:moveTo>
                  <a:pt x="997329" y="97324"/>
                </a:moveTo>
                <a:cubicBezTo>
                  <a:pt x="1010767" y="97324"/>
                  <a:pt x="1021660" y="108217"/>
                  <a:pt x="1021660" y="121655"/>
                </a:cubicBezTo>
                <a:cubicBezTo>
                  <a:pt x="1021660" y="135093"/>
                  <a:pt x="1010767" y="145986"/>
                  <a:pt x="997329" y="145986"/>
                </a:cubicBezTo>
                <a:cubicBezTo>
                  <a:pt x="983891" y="145986"/>
                  <a:pt x="972998" y="135093"/>
                  <a:pt x="972998" y="121655"/>
                </a:cubicBezTo>
                <a:cubicBezTo>
                  <a:pt x="972998" y="108217"/>
                  <a:pt x="983891" y="97324"/>
                  <a:pt x="997329" y="97324"/>
                </a:cubicBezTo>
                <a:close/>
                <a:moveTo>
                  <a:pt x="900030" y="97324"/>
                </a:moveTo>
                <a:cubicBezTo>
                  <a:pt x="913468" y="97324"/>
                  <a:pt x="924361" y="108217"/>
                  <a:pt x="924361" y="121655"/>
                </a:cubicBezTo>
                <a:cubicBezTo>
                  <a:pt x="924361" y="135093"/>
                  <a:pt x="913468" y="145986"/>
                  <a:pt x="900030" y="145986"/>
                </a:cubicBezTo>
                <a:cubicBezTo>
                  <a:pt x="886592" y="145986"/>
                  <a:pt x="875699" y="135093"/>
                  <a:pt x="875699" y="121655"/>
                </a:cubicBezTo>
                <a:cubicBezTo>
                  <a:pt x="875699" y="108217"/>
                  <a:pt x="886592" y="97324"/>
                  <a:pt x="900030" y="97324"/>
                </a:cubicBezTo>
                <a:close/>
                <a:moveTo>
                  <a:pt x="802729" y="97324"/>
                </a:moveTo>
                <a:cubicBezTo>
                  <a:pt x="816167" y="97324"/>
                  <a:pt x="827060" y="108217"/>
                  <a:pt x="827060" y="121655"/>
                </a:cubicBezTo>
                <a:cubicBezTo>
                  <a:pt x="827060" y="135093"/>
                  <a:pt x="816167" y="145986"/>
                  <a:pt x="802729" y="145986"/>
                </a:cubicBezTo>
                <a:cubicBezTo>
                  <a:pt x="789291" y="145986"/>
                  <a:pt x="778398" y="135093"/>
                  <a:pt x="778398" y="121655"/>
                </a:cubicBezTo>
                <a:cubicBezTo>
                  <a:pt x="778398" y="108217"/>
                  <a:pt x="789291" y="97324"/>
                  <a:pt x="802729" y="97324"/>
                </a:cubicBezTo>
                <a:close/>
                <a:moveTo>
                  <a:pt x="705430" y="97324"/>
                </a:moveTo>
                <a:cubicBezTo>
                  <a:pt x="718868" y="97324"/>
                  <a:pt x="729761" y="108217"/>
                  <a:pt x="729761" y="121655"/>
                </a:cubicBezTo>
                <a:cubicBezTo>
                  <a:pt x="729761" y="135093"/>
                  <a:pt x="718868" y="145986"/>
                  <a:pt x="705430" y="145986"/>
                </a:cubicBezTo>
                <a:cubicBezTo>
                  <a:pt x="691992" y="145986"/>
                  <a:pt x="681099" y="135093"/>
                  <a:pt x="681099" y="121655"/>
                </a:cubicBezTo>
                <a:cubicBezTo>
                  <a:pt x="681099" y="108217"/>
                  <a:pt x="691992" y="97324"/>
                  <a:pt x="705430" y="97324"/>
                </a:cubicBezTo>
                <a:close/>
                <a:moveTo>
                  <a:pt x="608130" y="97324"/>
                </a:moveTo>
                <a:cubicBezTo>
                  <a:pt x="621568" y="97324"/>
                  <a:pt x="632461" y="108217"/>
                  <a:pt x="632461" y="121655"/>
                </a:cubicBezTo>
                <a:cubicBezTo>
                  <a:pt x="632461" y="135093"/>
                  <a:pt x="621568" y="145986"/>
                  <a:pt x="608130" y="145986"/>
                </a:cubicBezTo>
                <a:cubicBezTo>
                  <a:pt x="594692" y="145986"/>
                  <a:pt x="583799" y="135093"/>
                  <a:pt x="583799" y="121655"/>
                </a:cubicBezTo>
                <a:cubicBezTo>
                  <a:pt x="583799" y="108217"/>
                  <a:pt x="594692" y="97324"/>
                  <a:pt x="608130" y="97324"/>
                </a:cubicBezTo>
                <a:close/>
                <a:moveTo>
                  <a:pt x="510830" y="97324"/>
                </a:moveTo>
                <a:cubicBezTo>
                  <a:pt x="524268" y="97324"/>
                  <a:pt x="535161" y="108217"/>
                  <a:pt x="535161" y="121655"/>
                </a:cubicBezTo>
                <a:cubicBezTo>
                  <a:pt x="535161" y="135093"/>
                  <a:pt x="524268" y="145986"/>
                  <a:pt x="510830" y="145986"/>
                </a:cubicBezTo>
                <a:cubicBezTo>
                  <a:pt x="497392" y="145986"/>
                  <a:pt x="486499" y="135093"/>
                  <a:pt x="486499" y="121655"/>
                </a:cubicBezTo>
                <a:cubicBezTo>
                  <a:pt x="486499" y="108217"/>
                  <a:pt x="497392" y="97324"/>
                  <a:pt x="510830" y="97324"/>
                </a:cubicBezTo>
                <a:close/>
                <a:moveTo>
                  <a:pt x="413530" y="97324"/>
                </a:moveTo>
                <a:cubicBezTo>
                  <a:pt x="426968" y="97324"/>
                  <a:pt x="437861" y="108217"/>
                  <a:pt x="437861" y="121655"/>
                </a:cubicBezTo>
                <a:cubicBezTo>
                  <a:pt x="437861" y="135093"/>
                  <a:pt x="426968" y="145986"/>
                  <a:pt x="413530" y="145986"/>
                </a:cubicBezTo>
                <a:cubicBezTo>
                  <a:pt x="400092" y="145986"/>
                  <a:pt x="389199" y="135093"/>
                  <a:pt x="389199" y="121655"/>
                </a:cubicBezTo>
                <a:cubicBezTo>
                  <a:pt x="389199" y="108217"/>
                  <a:pt x="400092" y="97324"/>
                  <a:pt x="413530" y="97324"/>
                </a:cubicBezTo>
                <a:close/>
                <a:moveTo>
                  <a:pt x="316230" y="97324"/>
                </a:moveTo>
                <a:cubicBezTo>
                  <a:pt x="329668" y="97324"/>
                  <a:pt x="340561" y="108217"/>
                  <a:pt x="340561" y="121655"/>
                </a:cubicBezTo>
                <a:cubicBezTo>
                  <a:pt x="340561" y="135093"/>
                  <a:pt x="329668" y="145986"/>
                  <a:pt x="316230" y="145986"/>
                </a:cubicBezTo>
                <a:cubicBezTo>
                  <a:pt x="302792" y="145986"/>
                  <a:pt x="291899" y="135093"/>
                  <a:pt x="291899" y="121655"/>
                </a:cubicBezTo>
                <a:cubicBezTo>
                  <a:pt x="291899" y="108217"/>
                  <a:pt x="302792" y="97324"/>
                  <a:pt x="316230" y="97324"/>
                </a:cubicBezTo>
                <a:close/>
                <a:moveTo>
                  <a:pt x="218931" y="97324"/>
                </a:moveTo>
                <a:cubicBezTo>
                  <a:pt x="232369" y="97324"/>
                  <a:pt x="243262" y="108217"/>
                  <a:pt x="243262" y="121655"/>
                </a:cubicBezTo>
                <a:cubicBezTo>
                  <a:pt x="243262" y="135093"/>
                  <a:pt x="232369" y="145986"/>
                  <a:pt x="218931" y="145986"/>
                </a:cubicBezTo>
                <a:cubicBezTo>
                  <a:pt x="205493" y="145986"/>
                  <a:pt x="194600" y="135093"/>
                  <a:pt x="194600" y="121655"/>
                </a:cubicBezTo>
                <a:cubicBezTo>
                  <a:pt x="194600" y="108217"/>
                  <a:pt x="205493" y="97324"/>
                  <a:pt x="218931" y="97324"/>
                </a:cubicBezTo>
                <a:close/>
                <a:moveTo>
                  <a:pt x="121631" y="97324"/>
                </a:moveTo>
                <a:cubicBezTo>
                  <a:pt x="135069" y="97324"/>
                  <a:pt x="145962" y="108217"/>
                  <a:pt x="145962" y="121655"/>
                </a:cubicBezTo>
                <a:cubicBezTo>
                  <a:pt x="145962" y="135093"/>
                  <a:pt x="135069" y="145986"/>
                  <a:pt x="121631" y="145986"/>
                </a:cubicBezTo>
                <a:cubicBezTo>
                  <a:pt x="108193" y="145986"/>
                  <a:pt x="97300" y="135093"/>
                  <a:pt x="97300" y="121655"/>
                </a:cubicBezTo>
                <a:cubicBezTo>
                  <a:pt x="97300" y="108217"/>
                  <a:pt x="108193" y="97324"/>
                  <a:pt x="121631" y="97324"/>
                </a:cubicBezTo>
                <a:close/>
                <a:moveTo>
                  <a:pt x="24331" y="97324"/>
                </a:moveTo>
                <a:cubicBezTo>
                  <a:pt x="37769" y="97324"/>
                  <a:pt x="48662" y="108217"/>
                  <a:pt x="48662" y="121655"/>
                </a:cubicBezTo>
                <a:cubicBezTo>
                  <a:pt x="48662" y="135093"/>
                  <a:pt x="37769" y="145986"/>
                  <a:pt x="24331" y="145986"/>
                </a:cubicBezTo>
                <a:cubicBezTo>
                  <a:pt x="10893" y="145986"/>
                  <a:pt x="0" y="135093"/>
                  <a:pt x="0" y="121655"/>
                </a:cubicBezTo>
                <a:cubicBezTo>
                  <a:pt x="0" y="108217"/>
                  <a:pt x="10893" y="97324"/>
                  <a:pt x="24331" y="97324"/>
                </a:cubicBezTo>
                <a:close/>
                <a:moveTo>
                  <a:pt x="997329" y="0"/>
                </a:moveTo>
                <a:cubicBezTo>
                  <a:pt x="1010767" y="0"/>
                  <a:pt x="1021660" y="10893"/>
                  <a:pt x="1021660" y="24331"/>
                </a:cubicBezTo>
                <a:cubicBezTo>
                  <a:pt x="1021660" y="37769"/>
                  <a:pt x="1010767" y="48662"/>
                  <a:pt x="997329" y="48662"/>
                </a:cubicBezTo>
                <a:cubicBezTo>
                  <a:pt x="983891" y="48662"/>
                  <a:pt x="972998" y="37769"/>
                  <a:pt x="972998" y="24331"/>
                </a:cubicBezTo>
                <a:cubicBezTo>
                  <a:pt x="972998" y="10893"/>
                  <a:pt x="983891" y="0"/>
                  <a:pt x="997329" y="0"/>
                </a:cubicBezTo>
                <a:close/>
                <a:moveTo>
                  <a:pt x="900030" y="0"/>
                </a:moveTo>
                <a:cubicBezTo>
                  <a:pt x="913468" y="0"/>
                  <a:pt x="924361" y="10893"/>
                  <a:pt x="924361" y="24331"/>
                </a:cubicBezTo>
                <a:cubicBezTo>
                  <a:pt x="924361" y="37769"/>
                  <a:pt x="913468" y="48662"/>
                  <a:pt x="900030" y="48662"/>
                </a:cubicBezTo>
                <a:cubicBezTo>
                  <a:pt x="886592" y="48662"/>
                  <a:pt x="875699" y="37769"/>
                  <a:pt x="875699" y="24331"/>
                </a:cubicBezTo>
                <a:cubicBezTo>
                  <a:pt x="875699" y="10893"/>
                  <a:pt x="886592" y="0"/>
                  <a:pt x="900030" y="0"/>
                </a:cubicBezTo>
                <a:close/>
                <a:moveTo>
                  <a:pt x="802729" y="0"/>
                </a:moveTo>
                <a:cubicBezTo>
                  <a:pt x="816167" y="0"/>
                  <a:pt x="827060" y="10893"/>
                  <a:pt x="827060" y="24331"/>
                </a:cubicBezTo>
                <a:cubicBezTo>
                  <a:pt x="827060" y="37769"/>
                  <a:pt x="816167" y="48662"/>
                  <a:pt x="802729" y="48662"/>
                </a:cubicBezTo>
                <a:cubicBezTo>
                  <a:pt x="789291" y="48662"/>
                  <a:pt x="778398" y="37769"/>
                  <a:pt x="778398" y="24331"/>
                </a:cubicBezTo>
                <a:cubicBezTo>
                  <a:pt x="778398" y="10893"/>
                  <a:pt x="789291" y="0"/>
                  <a:pt x="802729" y="0"/>
                </a:cubicBezTo>
                <a:close/>
                <a:moveTo>
                  <a:pt x="705430" y="0"/>
                </a:moveTo>
                <a:cubicBezTo>
                  <a:pt x="718868" y="0"/>
                  <a:pt x="729761" y="10893"/>
                  <a:pt x="729761" y="24331"/>
                </a:cubicBezTo>
                <a:cubicBezTo>
                  <a:pt x="729761" y="37769"/>
                  <a:pt x="718868" y="48662"/>
                  <a:pt x="705430" y="48662"/>
                </a:cubicBezTo>
                <a:cubicBezTo>
                  <a:pt x="691992" y="48662"/>
                  <a:pt x="681099" y="37769"/>
                  <a:pt x="681099" y="24331"/>
                </a:cubicBezTo>
                <a:cubicBezTo>
                  <a:pt x="681099" y="10893"/>
                  <a:pt x="691992" y="0"/>
                  <a:pt x="705430" y="0"/>
                </a:cubicBezTo>
                <a:close/>
                <a:moveTo>
                  <a:pt x="608130" y="0"/>
                </a:moveTo>
                <a:cubicBezTo>
                  <a:pt x="621568" y="0"/>
                  <a:pt x="632461" y="10893"/>
                  <a:pt x="632461" y="24331"/>
                </a:cubicBezTo>
                <a:cubicBezTo>
                  <a:pt x="632461" y="37769"/>
                  <a:pt x="621568" y="48662"/>
                  <a:pt x="608130" y="48662"/>
                </a:cubicBezTo>
                <a:cubicBezTo>
                  <a:pt x="594692" y="48662"/>
                  <a:pt x="583799" y="37769"/>
                  <a:pt x="583799" y="24331"/>
                </a:cubicBezTo>
                <a:cubicBezTo>
                  <a:pt x="583799" y="10893"/>
                  <a:pt x="594692" y="0"/>
                  <a:pt x="608130" y="0"/>
                </a:cubicBezTo>
                <a:close/>
                <a:moveTo>
                  <a:pt x="510830" y="0"/>
                </a:moveTo>
                <a:cubicBezTo>
                  <a:pt x="524268" y="0"/>
                  <a:pt x="535161" y="10893"/>
                  <a:pt x="535161" y="24331"/>
                </a:cubicBezTo>
                <a:cubicBezTo>
                  <a:pt x="535161" y="37769"/>
                  <a:pt x="524268" y="48662"/>
                  <a:pt x="510830" y="48662"/>
                </a:cubicBezTo>
                <a:cubicBezTo>
                  <a:pt x="497392" y="48662"/>
                  <a:pt x="486499" y="37769"/>
                  <a:pt x="486499" y="24331"/>
                </a:cubicBezTo>
                <a:cubicBezTo>
                  <a:pt x="486499" y="10893"/>
                  <a:pt x="497392" y="0"/>
                  <a:pt x="510830" y="0"/>
                </a:cubicBezTo>
                <a:close/>
                <a:moveTo>
                  <a:pt x="413530" y="0"/>
                </a:moveTo>
                <a:cubicBezTo>
                  <a:pt x="426968" y="0"/>
                  <a:pt x="437861" y="10893"/>
                  <a:pt x="437861" y="24331"/>
                </a:cubicBezTo>
                <a:cubicBezTo>
                  <a:pt x="437861" y="37769"/>
                  <a:pt x="426968" y="48662"/>
                  <a:pt x="413530" y="48662"/>
                </a:cubicBezTo>
                <a:cubicBezTo>
                  <a:pt x="400092" y="48662"/>
                  <a:pt x="389199" y="37769"/>
                  <a:pt x="389199" y="24331"/>
                </a:cubicBezTo>
                <a:cubicBezTo>
                  <a:pt x="389199" y="10893"/>
                  <a:pt x="400092" y="0"/>
                  <a:pt x="413530" y="0"/>
                </a:cubicBezTo>
                <a:close/>
                <a:moveTo>
                  <a:pt x="316230" y="0"/>
                </a:moveTo>
                <a:cubicBezTo>
                  <a:pt x="329668" y="0"/>
                  <a:pt x="340561" y="10893"/>
                  <a:pt x="340561" y="24331"/>
                </a:cubicBezTo>
                <a:cubicBezTo>
                  <a:pt x="340561" y="37769"/>
                  <a:pt x="329668" y="48662"/>
                  <a:pt x="316230" y="48662"/>
                </a:cubicBezTo>
                <a:cubicBezTo>
                  <a:pt x="302792" y="48662"/>
                  <a:pt x="291899" y="37769"/>
                  <a:pt x="291899" y="24331"/>
                </a:cubicBezTo>
                <a:cubicBezTo>
                  <a:pt x="291899" y="10893"/>
                  <a:pt x="302792" y="0"/>
                  <a:pt x="316230" y="0"/>
                </a:cubicBezTo>
                <a:close/>
                <a:moveTo>
                  <a:pt x="218931" y="0"/>
                </a:moveTo>
                <a:cubicBezTo>
                  <a:pt x="232369" y="0"/>
                  <a:pt x="243262" y="10893"/>
                  <a:pt x="243262" y="24331"/>
                </a:cubicBezTo>
                <a:cubicBezTo>
                  <a:pt x="243262" y="37769"/>
                  <a:pt x="232369" y="48662"/>
                  <a:pt x="218931" y="48662"/>
                </a:cubicBezTo>
                <a:cubicBezTo>
                  <a:pt x="205493" y="48662"/>
                  <a:pt x="194600" y="37769"/>
                  <a:pt x="194600" y="24331"/>
                </a:cubicBezTo>
                <a:cubicBezTo>
                  <a:pt x="194600" y="10893"/>
                  <a:pt x="205493" y="0"/>
                  <a:pt x="218931" y="0"/>
                </a:cubicBezTo>
                <a:close/>
                <a:moveTo>
                  <a:pt x="121631" y="0"/>
                </a:moveTo>
                <a:cubicBezTo>
                  <a:pt x="135069" y="0"/>
                  <a:pt x="145962" y="10893"/>
                  <a:pt x="145962" y="24331"/>
                </a:cubicBezTo>
                <a:cubicBezTo>
                  <a:pt x="145962" y="37769"/>
                  <a:pt x="135069" y="48662"/>
                  <a:pt x="121631" y="48662"/>
                </a:cubicBezTo>
                <a:cubicBezTo>
                  <a:pt x="108193" y="48662"/>
                  <a:pt x="97300" y="37769"/>
                  <a:pt x="97300" y="24331"/>
                </a:cubicBezTo>
                <a:cubicBezTo>
                  <a:pt x="97300" y="10893"/>
                  <a:pt x="108193" y="0"/>
                  <a:pt x="121631" y="0"/>
                </a:cubicBezTo>
                <a:close/>
                <a:moveTo>
                  <a:pt x="24331" y="0"/>
                </a:moveTo>
                <a:cubicBezTo>
                  <a:pt x="37769" y="0"/>
                  <a:pt x="48662" y="10893"/>
                  <a:pt x="48662" y="24331"/>
                </a:cubicBezTo>
                <a:cubicBezTo>
                  <a:pt x="48662" y="37769"/>
                  <a:pt x="37769" y="48662"/>
                  <a:pt x="24331" y="48662"/>
                </a:cubicBezTo>
                <a:cubicBezTo>
                  <a:pt x="10893" y="48662"/>
                  <a:pt x="0" y="37769"/>
                  <a:pt x="0" y="24331"/>
                </a:cubicBezTo>
                <a:cubicBezTo>
                  <a:pt x="0" y="10893"/>
                  <a:pt x="10893" y="0"/>
                  <a:pt x="24331" y="0"/>
                </a:cubicBezTo>
                <a:close/>
              </a:path>
            </a:pathLst>
          </a:custGeom>
          <a:gradFill>
            <a:gsLst>
              <a:gs pos="0">
                <a:schemeClr val="accent1"/>
              </a:gs>
              <a:gs pos="100000">
                <a:schemeClr val="bg1">
                  <a:alpha val="0"/>
                </a:schemeClr>
              </a:gs>
            </a:gsLst>
            <a:lin ang="0" scaled="0"/>
          </a:gradFill>
          <a:ln w="12700" cap="sq">
            <a:noFill/>
            <a:miter/>
          </a:ln>
        </p:spPr>
        <p:txBody>
          <a:bodyPr vert="horz" wrap="square" lIns="91440" tIns="45720" rIns="91440" bIns="45720" rtlCol="0" anchor="ctr"/>
          <a:lstStyle/>
          <a:p>
            <a:pPr algn="ctr"/>
            <a:endParaRPr kumimoji="1" lang="zh-CN" altLang="en-US"/>
          </a:p>
        </p:txBody>
      </p:sp>
      <p:pic>
        <p:nvPicPr>
          <p:cNvPr id="3" name="Imagem 2">
            <a:extLst>
              <a:ext uri="{FF2B5EF4-FFF2-40B4-BE49-F238E27FC236}">
                <a16:creationId xmlns:a16="http://schemas.microsoft.com/office/drawing/2014/main" id="{B55FED13-A17C-4C07-648E-F2958B094E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3768" y="1535118"/>
            <a:ext cx="4140542" cy="4140542"/>
          </a:xfrm>
          <a:prstGeom prst="rect">
            <a:avLst/>
          </a:prstGeom>
        </p:spPr>
      </p:pic>
      <p:pic>
        <p:nvPicPr>
          <p:cNvPr id="4" name="Imagem 3">
            <a:extLst>
              <a:ext uri="{FF2B5EF4-FFF2-40B4-BE49-F238E27FC236}">
                <a16:creationId xmlns:a16="http://schemas.microsoft.com/office/drawing/2014/main" id="{A9E68D71-B702-1D48-C4BC-0A185353FF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450" y="3877807"/>
            <a:ext cx="6198950" cy="96835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554185D6-0D01-1933-BE3B-F870266AD8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2669898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9FBD1-3672-5814-08A5-DAD17C506B11}"/>
            </a:ext>
          </a:extLst>
        </p:cNvPr>
        <p:cNvGrpSpPr/>
        <p:nvPr/>
      </p:nvGrpSpPr>
      <p:grpSpPr>
        <a:xfrm>
          <a:off x="0" y="0"/>
          <a:ext cx="0" cy="0"/>
          <a:chOff x="0" y="0"/>
          <a:chExt cx="0" cy="0"/>
        </a:xfrm>
      </p:grpSpPr>
      <p:pic>
        <p:nvPicPr>
          <p:cNvPr id="5" name="Imagem 4">
            <a:extLst>
              <a:ext uri="{FF2B5EF4-FFF2-40B4-BE49-F238E27FC236}">
                <a16:creationId xmlns:a16="http://schemas.microsoft.com/office/drawing/2014/main" id="{59E87FCA-86AB-DD63-3EB7-84092EEC46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1563" y="158425"/>
            <a:ext cx="3267944" cy="1163166"/>
          </a:xfrm>
          <a:prstGeom prst="rect">
            <a:avLst/>
          </a:prstGeom>
        </p:spPr>
      </p:pic>
      <p:pic>
        <p:nvPicPr>
          <p:cNvPr id="8" name="Imagem 7" descr="Logotipo&#10;&#10;O conteúdo gerado por IA pode estar incorreto.">
            <a:extLst>
              <a:ext uri="{FF2B5EF4-FFF2-40B4-BE49-F238E27FC236}">
                <a16:creationId xmlns:a16="http://schemas.microsoft.com/office/drawing/2014/main" id="{4CC0BC05-09D3-AB0A-5908-4081AF822E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2953" y="184623"/>
            <a:ext cx="3372305" cy="1136968"/>
          </a:xfrm>
          <a:prstGeom prst="rect">
            <a:avLst/>
          </a:prstGeom>
        </p:spPr>
      </p:pic>
      <p:pic>
        <p:nvPicPr>
          <p:cNvPr id="9" name="Imagem 8" descr="Uma imagem contendo Texto&#10;&#10;O conteúdo gerado por IA pode estar incorreto.">
            <a:extLst>
              <a:ext uri="{FF2B5EF4-FFF2-40B4-BE49-F238E27FC236}">
                <a16:creationId xmlns:a16="http://schemas.microsoft.com/office/drawing/2014/main" id="{7504BB24-9FCB-C0AB-7810-FF17D85A0A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313" y="1972042"/>
            <a:ext cx="4444890" cy="4444890"/>
          </a:xfrm>
          <a:prstGeom prst="rect">
            <a:avLst/>
          </a:prstGeom>
        </p:spPr>
      </p:pic>
      <p:sp>
        <p:nvSpPr>
          <p:cNvPr id="10" name="TextBox 5">
            <a:extLst>
              <a:ext uri="{FF2B5EF4-FFF2-40B4-BE49-F238E27FC236}">
                <a16:creationId xmlns:a16="http://schemas.microsoft.com/office/drawing/2014/main" id="{C4FE951F-C07B-4211-89E0-04DAAEEB8E1C}"/>
              </a:ext>
            </a:extLst>
          </p:cNvPr>
          <p:cNvSpPr txBox="1"/>
          <p:nvPr/>
        </p:nvSpPr>
        <p:spPr>
          <a:xfrm>
            <a:off x="4829507" y="1321591"/>
            <a:ext cx="6926892" cy="5355312"/>
          </a:xfrm>
          <a:prstGeom prst="rect">
            <a:avLst/>
          </a:prstGeom>
        </p:spPr>
        <p:txBody>
          <a:bodyPr wrap="square" lIns="0" tIns="0" rIns="0" bIns="0" rtlCol="0" anchor="t">
            <a:spAutoFit/>
          </a:bodyPr>
          <a:lstStyle/>
          <a:p>
            <a:r>
              <a:rPr lang="pt-BR" sz="3600" b="1" dirty="0"/>
              <a:t>✳️ Atuação em Brasília</a:t>
            </a:r>
          </a:p>
          <a:p>
            <a:endParaRPr lang="pt-BR" sz="2400" b="1" dirty="0"/>
          </a:p>
          <a:p>
            <a:r>
              <a:rPr lang="pt-BR" sz="2400" dirty="0"/>
              <a:t>📍 </a:t>
            </a:r>
            <a:r>
              <a:rPr lang="pt-BR" sz="2400" b="1" dirty="0"/>
              <a:t>+ de 80 viagens realizadas</a:t>
            </a:r>
            <a:br>
              <a:rPr lang="pt-BR" sz="2400" dirty="0"/>
            </a:br>
            <a:r>
              <a:rPr lang="pt-BR" sz="2400" dirty="0"/>
              <a:t>🏛️ </a:t>
            </a:r>
            <a:r>
              <a:rPr lang="pt-BR" sz="2400" b="1" dirty="0"/>
              <a:t>65 gabinetes de Senadores visitados</a:t>
            </a:r>
            <a:br>
              <a:rPr lang="pt-BR" sz="2400" dirty="0"/>
            </a:br>
            <a:r>
              <a:rPr lang="pt-BR" sz="2400" dirty="0"/>
              <a:t>🏛️ </a:t>
            </a:r>
            <a:r>
              <a:rPr lang="pt-BR" sz="2400" b="1" dirty="0"/>
              <a:t>20 gabinetes de Deputados Federais</a:t>
            </a:r>
          </a:p>
          <a:p>
            <a:pPr algn="just"/>
            <a:br>
              <a:rPr lang="pt-BR" sz="2400" dirty="0"/>
            </a:br>
            <a:r>
              <a:rPr lang="pt-BR" sz="2400" dirty="0"/>
              <a:t>💬 Participação em </a:t>
            </a:r>
            <a:r>
              <a:rPr lang="pt-BR" sz="2400" b="1" dirty="0"/>
              <a:t>discussões estratégicas </a:t>
            </a:r>
            <a:r>
              <a:rPr lang="pt-BR" sz="2400" dirty="0"/>
              <a:t>nas</a:t>
            </a:r>
          </a:p>
          <a:p>
            <a:pPr algn="just"/>
            <a:r>
              <a:rPr lang="pt-BR" sz="2400" b="1" dirty="0"/>
              <a:t>Comissões no Senado Federal </a:t>
            </a:r>
            <a:r>
              <a:rPr lang="pt-BR" sz="2400" dirty="0"/>
              <a:t>e nos Grupos de Trabalho voltados a Reforma Tributária na </a:t>
            </a:r>
            <a:r>
              <a:rPr lang="pt-BR" sz="2400" b="1" dirty="0"/>
              <a:t>Câmara dos Deputados</a:t>
            </a:r>
            <a:r>
              <a:rPr lang="pt-BR" sz="2400" dirty="0"/>
              <a:t>.</a:t>
            </a:r>
          </a:p>
          <a:p>
            <a:pPr algn="just"/>
            <a:br>
              <a:rPr lang="pt-BR" sz="2400" dirty="0"/>
            </a:br>
            <a:r>
              <a:rPr lang="pt-BR" sz="2400" dirty="0"/>
              <a:t>🤝 Aproximação com a </a:t>
            </a:r>
            <a:r>
              <a:rPr lang="pt-BR" sz="2400" b="1" dirty="0"/>
              <a:t>FPA – Frente Parlamentar da Agricultura</a:t>
            </a:r>
            <a:r>
              <a:rPr lang="pt-BR" sz="2400" dirty="0"/>
              <a:t>, fortalecendo o diálogo e a representação do setor.</a:t>
            </a:r>
          </a:p>
        </p:txBody>
      </p:sp>
      <p:pic>
        <p:nvPicPr>
          <p:cNvPr id="4098" name="Picture 2" descr="rabiscos | vitruvius">
            <a:extLst>
              <a:ext uri="{FF2B5EF4-FFF2-40B4-BE49-F238E27FC236}">
                <a16:creationId xmlns:a16="http://schemas.microsoft.com/office/drawing/2014/main" id="{2AFB79C2-8ABA-58B7-C9BD-752C569D5C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33348" y="1363497"/>
            <a:ext cx="1852384" cy="1217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81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The image shows a group of individuals standing against a wall with a background featuring a design that includes a chair, a computer, and a pattern.&#10;&#10;O conteúdo gerado por IA pode estar incorreto.">
            <a:extLst>
              <a:ext uri="{FF2B5EF4-FFF2-40B4-BE49-F238E27FC236}">
                <a16:creationId xmlns:a16="http://schemas.microsoft.com/office/drawing/2014/main" id="{BA79D60D-6823-FC39-F0DF-CE523A14C34C}"/>
              </a:ext>
            </a:extLst>
          </p:cNvPr>
          <p:cNvPicPr>
            <a:picLocks noChangeAspect="1"/>
          </p:cNvPicPr>
          <p:nvPr/>
        </p:nvPicPr>
        <p:blipFill>
          <a:blip r:embed="rId2"/>
          <a:stretch>
            <a:fillRect/>
          </a:stretch>
        </p:blipFill>
        <p:spPr>
          <a:xfrm>
            <a:off x="-200557" y="0"/>
            <a:ext cx="4677823" cy="3747853"/>
          </a:xfrm>
          <a:prstGeom prst="rect">
            <a:avLst/>
          </a:prstGeom>
        </p:spPr>
      </p:pic>
      <p:pic>
        <p:nvPicPr>
          <p:cNvPr id="5" name="Imagem 4" descr="A group of people in suits is signing a document while a flower arrangement is displayed on a table.&#10;&#10;O conteúdo gerado por IA pode estar incorreto.">
            <a:extLst>
              <a:ext uri="{FF2B5EF4-FFF2-40B4-BE49-F238E27FC236}">
                <a16:creationId xmlns:a16="http://schemas.microsoft.com/office/drawing/2014/main" id="{7B0BDC1B-6634-8520-D8DE-75C52961922B}"/>
              </a:ext>
            </a:extLst>
          </p:cNvPr>
          <p:cNvPicPr>
            <a:picLocks noChangeAspect="1"/>
          </p:cNvPicPr>
          <p:nvPr/>
        </p:nvPicPr>
        <p:blipFill>
          <a:blip r:embed="rId3"/>
          <a:stretch>
            <a:fillRect/>
          </a:stretch>
        </p:blipFill>
        <p:spPr>
          <a:xfrm>
            <a:off x="4276711" y="0"/>
            <a:ext cx="4398549" cy="4229756"/>
          </a:xfrm>
          <a:prstGeom prst="rect">
            <a:avLst/>
          </a:prstGeom>
        </p:spPr>
      </p:pic>
      <p:pic>
        <p:nvPicPr>
          <p:cNvPr id="7" name="Imagem 6" descr="A distinguished gentleman in a suit holds a document while a bouquet of orchids is displayed in the background.&#10;&#10;O conteúdo gerado por IA pode estar incorreto.">
            <a:extLst>
              <a:ext uri="{FF2B5EF4-FFF2-40B4-BE49-F238E27FC236}">
                <a16:creationId xmlns:a16="http://schemas.microsoft.com/office/drawing/2014/main" id="{421E3FF4-7940-34F9-3752-DBEDA8B9D18B}"/>
              </a:ext>
            </a:extLst>
          </p:cNvPr>
          <p:cNvPicPr>
            <a:picLocks noChangeAspect="1"/>
          </p:cNvPicPr>
          <p:nvPr/>
        </p:nvPicPr>
        <p:blipFill>
          <a:blip r:embed="rId4"/>
          <a:stretch>
            <a:fillRect/>
          </a:stretch>
        </p:blipFill>
        <p:spPr>
          <a:xfrm>
            <a:off x="0" y="3011693"/>
            <a:ext cx="4276711" cy="3846307"/>
          </a:xfrm>
          <a:prstGeom prst="rect">
            <a:avLst/>
          </a:prstGeom>
        </p:spPr>
      </p:pic>
      <p:pic>
        <p:nvPicPr>
          <p:cNvPr id="9" name="Imagem 8" descr="A group of people standing together, each holding a flower in a decorative vase.&#10;&#10;O conteúdo gerado por IA pode estar incorreto.">
            <a:extLst>
              <a:ext uri="{FF2B5EF4-FFF2-40B4-BE49-F238E27FC236}">
                <a16:creationId xmlns:a16="http://schemas.microsoft.com/office/drawing/2014/main" id="{DDE5EA43-33D0-58D6-DA8F-0857356EF669}"/>
              </a:ext>
            </a:extLst>
          </p:cNvPr>
          <p:cNvPicPr>
            <a:picLocks noChangeAspect="1"/>
          </p:cNvPicPr>
          <p:nvPr/>
        </p:nvPicPr>
        <p:blipFill>
          <a:blip r:embed="rId5"/>
          <a:stretch>
            <a:fillRect/>
          </a:stretch>
        </p:blipFill>
        <p:spPr>
          <a:xfrm>
            <a:off x="4228456" y="3583604"/>
            <a:ext cx="4518083" cy="3274396"/>
          </a:xfrm>
          <a:prstGeom prst="rect">
            <a:avLst/>
          </a:prstGeom>
        </p:spPr>
      </p:pic>
      <p:pic>
        <p:nvPicPr>
          <p:cNvPr id="11" name="Imagem 10" descr="A man and a woman are standing in an office, holding a vase with blue flowers.&#10;&#10;O conteúdo gerado por IA pode estar incorreto.">
            <a:extLst>
              <a:ext uri="{FF2B5EF4-FFF2-40B4-BE49-F238E27FC236}">
                <a16:creationId xmlns:a16="http://schemas.microsoft.com/office/drawing/2014/main" id="{CF8EE59A-CE30-167E-E8FF-D8D66B806483}"/>
              </a:ext>
            </a:extLst>
          </p:cNvPr>
          <p:cNvPicPr>
            <a:picLocks noChangeAspect="1"/>
          </p:cNvPicPr>
          <p:nvPr/>
        </p:nvPicPr>
        <p:blipFill>
          <a:blip r:embed="rId6"/>
          <a:stretch>
            <a:fillRect/>
          </a:stretch>
        </p:blipFill>
        <p:spPr>
          <a:xfrm>
            <a:off x="8675260" y="0"/>
            <a:ext cx="3808899" cy="3583604"/>
          </a:xfrm>
          <a:prstGeom prst="rect">
            <a:avLst/>
          </a:prstGeom>
        </p:spPr>
      </p:pic>
      <p:pic>
        <p:nvPicPr>
          <p:cNvPr id="13" name="Imagem 12" descr="Two professionals are standing in a room with a portrait and a clock on the wall.&#10;&#10;O conteúdo gerado por IA pode estar incorreto.">
            <a:extLst>
              <a:ext uri="{FF2B5EF4-FFF2-40B4-BE49-F238E27FC236}">
                <a16:creationId xmlns:a16="http://schemas.microsoft.com/office/drawing/2014/main" id="{D55872E6-FCF3-A086-BCB7-172D83E6AD5F}"/>
              </a:ext>
            </a:extLst>
          </p:cNvPr>
          <p:cNvPicPr>
            <a:picLocks noChangeAspect="1"/>
          </p:cNvPicPr>
          <p:nvPr/>
        </p:nvPicPr>
        <p:blipFill>
          <a:blip r:embed="rId7"/>
          <a:stretch>
            <a:fillRect/>
          </a:stretch>
        </p:blipFill>
        <p:spPr>
          <a:xfrm>
            <a:off x="8615406" y="3583603"/>
            <a:ext cx="3940032" cy="3274395"/>
          </a:xfrm>
          <a:prstGeom prst="rect">
            <a:avLst/>
          </a:prstGeom>
        </p:spPr>
      </p:pic>
      <p:pic>
        <p:nvPicPr>
          <p:cNvPr id="4" name="Imagem 3">
            <a:extLst>
              <a:ext uri="{FF2B5EF4-FFF2-40B4-BE49-F238E27FC236}">
                <a16:creationId xmlns:a16="http://schemas.microsoft.com/office/drawing/2014/main" id="{58F886F3-B8CC-CD28-E7B4-030667A1F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47759" y="5913885"/>
            <a:ext cx="2096481" cy="644077"/>
          </a:xfrm>
          <a:prstGeom prst="rect">
            <a:avLst/>
          </a:prstGeom>
        </p:spPr>
      </p:pic>
    </p:spTree>
    <p:extLst>
      <p:ext uri="{BB962C8B-B14F-4D97-AF65-F5344CB8AC3E}">
        <p14:creationId xmlns:p14="http://schemas.microsoft.com/office/powerpoint/2010/main" val="348218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Grupo de pessoas sentadas ao redor de uma mesa&#10;&#10;Descrição gerada automaticamente">
            <a:extLst>
              <a:ext uri="{FF2B5EF4-FFF2-40B4-BE49-F238E27FC236}">
                <a16:creationId xmlns:a16="http://schemas.microsoft.com/office/drawing/2014/main" id="{7B7C3F37-48D2-6B34-6438-947D5AC50F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671788" cy="3787254"/>
          </a:xfrm>
          <a:prstGeom prst="rect">
            <a:avLst/>
          </a:prstGeom>
        </p:spPr>
      </p:pic>
      <p:pic>
        <p:nvPicPr>
          <p:cNvPr id="3" name="Imagem 2" descr="Grupo de pessoas sentadas ao redor de uma mesa&#10;&#10;Descrição gerada automaticamente">
            <a:extLst>
              <a:ext uri="{FF2B5EF4-FFF2-40B4-BE49-F238E27FC236}">
                <a16:creationId xmlns:a16="http://schemas.microsoft.com/office/drawing/2014/main" id="{9921692C-C9D3-5620-0D19-DFD1B15764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71788" y="-1"/>
            <a:ext cx="6520212" cy="3969407"/>
          </a:xfrm>
          <a:prstGeom prst="rect">
            <a:avLst/>
          </a:prstGeom>
        </p:spPr>
      </p:pic>
      <p:pic>
        <p:nvPicPr>
          <p:cNvPr id="5" name="Imagem 4" descr="A group of people in white shirts stands in a conference room, with some holding flags and others in a meeting.&#10;&#10;O conteúdo gerado por IA pode estar incorreto.">
            <a:extLst>
              <a:ext uri="{FF2B5EF4-FFF2-40B4-BE49-F238E27FC236}">
                <a16:creationId xmlns:a16="http://schemas.microsoft.com/office/drawing/2014/main" id="{30A0F7AD-0F66-5FD5-8709-0011C54BC3A5}"/>
              </a:ext>
            </a:extLst>
          </p:cNvPr>
          <p:cNvPicPr>
            <a:picLocks noChangeAspect="1"/>
          </p:cNvPicPr>
          <p:nvPr/>
        </p:nvPicPr>
        <p:blipFill>
          <a:blip r:embed="rId4"/>
          <a:stretch>
            <a:fillRect/>
          </a:stretch>
        </p:blipFill>
        <p:spPr>
          <a:xfrm>
            <a:off x="0" y="3282609"/>
            <a:ext cx="7301552" cy="3575391"/>
          </a:xfrm>
          <a:prstGeom prst="rect">
            <a:avLst/>
          </a:prstGeom>
        </p:spPr>
      </p:pic>
      <p:pic>
        <p:nvPicPr>
          <p:cNvPr id="6" name="Imagem 5">
            <a:extLst>
              <a:ext uri="{FF2B5EF4-FFF2-40B4-BE49-F238E27FC236}">
                <a16:creationId xmlns:a16="http://schemas.microsoft.com/office/drawing/2014/main" id="{973F85B4-40B7-92F2-859C-9533B7797D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01552" y="3277904"/>
            <a:ext cx="4890448" cy="4271598"/>
          </a:xfrm>
          <a:prstGeom prst="rect">
            <a:avLst/>
          </a:prstGeom>
        </p:spPr>
      </p:pic>
      <p:pic>
        <p:nvPicPr>
          <p:cNvPr id="4" name="Imagem 3">
            <a:extLst>
              <a:ext uri="{FF2B5EF4-FFF2-40B4-BE49-F238E27FC236}">
                <a16:creationId xmlns:a16="http://schemas.microsoft.com/office/drawing/2014/main" id="{42690B99-1DF3-A84A-9A65-8A744F99DC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47759" y="5913885"/>
            <a:ext cx="2096481" cy="644077"/>
          </a:xfrm>
          <a:prstGeom prst="rect">
            <a:avLst/>
          </a:prstGeom>
        </p:spPr>
      </p:pic>
    </p:spTree>
    <p:extLst>
      <p:ext uri="{BB962C8B-B14F-4D97-AF65-F5344CB8AC3E}">
        <p14:creationId xmlns:p14="http://schemas.microsoft.com/office/powerpoint/2010/main" val="2346203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Brazil on the right path.&#10;&#10;O conteúdo gerado por IA pode estar incorreto.">
            <a:extLst>
              <a:ext uri="{FF2B5EF4-FFF2-40B4-BE49-F238E27FC236}">
                <a16:creationId xmlns:a16="http://schemas.microsoft.com/office/drawing/2014/main" id="{DB7A86A3-E930-7C75-643C-1BBF30407F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1563" y="158425"/>
            <a:ext cx="3267944" cy="1163166"/>
          </a:xfrm>
          <a:prstGeom prst="rect">
            <a:avLst/>
          </a:prstGeom>
        </p:spPr>
      </p:pic>
      <p:pic>
        <p:nvPicPr>
          <p:cNvPr id="5" name="Imagem 4" descr="The document lists various horticultural, fruit, and egg products for reduction, specifying their NCM/SH codes and excluding certain mushrooms and truffles.&#10;&#10;O conteúdo gerado por IA pode estar incorreto.">
            <a:extLst>
              <a:ext uri="{FF2B5EF4-FFF2-40B4-BE49-F238E27FC236}">
                <a16:creationId xmlns:a16="http://schemas.microsoft.com/office/drawing/2014/main" id="{000D0E52-9EFD-96BA-9A23-A63526A69178}"/>
              </a:ext>
            </a:extLst>
          </p:cNvPr>
          <p:cNvPicPr>
            <a:picLocks noChangeAspect="1"/>
          </p:cNvPicPr>
          <p:nvPr/>
        </p:nvPicPr>
        <p:blipFill>
          <a:blip r:embed="rId3"/>
          <a:stretch>
            <a:fillRect/>
          </a:stretch>
        </p:blipFill>
        <p:spPr>
          <a:xfrm>
            <a:off x="727955" y="1571008"/>
            <a:ext cx="7050707" cy="4938796"/>
          </a:xfrm>
          <a:prstGeom prst="rect">
            <a:avLst/>
          </a:prstGeom>
        </p:spPr>
      </p:pic>
      <p:pic>
        <p:nvPicPr>
          <p:cNvPr id="7" name="Imagem 6" descr="Homem de terno e gravata na frente de um prédio&#10;&#10;O conteúdo gerado por IA pode estar incorreto.">
            <a:extLst>
              <a:ext uri="{FF2B5EF4-FFF2-40B4-BE49-F238E27FC236}">
                <a16:creationId xmlns:a16="http://schemas.microsoft.com/office/drawing/2014/main" id="{88ED2A57-A54E-FEFE-D78F-B3EAF6C941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0645" y="1760779"/>
            <a:ext cx="3704098" cy="4938796"/>
          </a:xfrm>
          <a:prstGeom prst="rect">
            <a:avLst/>
          </a:prstGeom>
        </p:spPr>
      </p:pic>
      <p:pic>
        <p:nvPicPr>
          <p:cNvPr id="9" name="Imagem 8" descr="Logotipo&#10;&#10;O conteúdo gerado por IA pode estar incorreto.">
            <a:extLst>
              <a:ext uri="{FF2B5EF4-FFF2-40B4-BE49-F238E27FC236}">
                <a16:creationId xmlns:a16="http://schemas.microsoft.com/office/drawing/2014/main" id="{746552B6-208F-3B82-BCE8-B2DA77D248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01216" y="17379"/>
            <a:ext cx="4286705" cy="1445257"/>
          </a:xfrm>
          <a:prstGeom prst="rect">
            <a:avLst/>
          </a:prstGeom>
        </p:spPr>
      </p:pic>
    </p:spTree>
    <p:extLst>
      <p:ext uri="{BB962C8B-B14F-4D97-AF65-F5344CB8AC3E}">
        <p14:creationId xmlns:p14="http://schemas.microsoft.com/office/powerpoint/2010/main" val="36318847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C245AC7E-1BD7-0D94-1E6D-54A295166623}"/>
              </a:ext>
            </a:extLst>
          </p:cNvPr>
          <p:cNvSpPr txBox="1"/>
          <p:nvPr/>
        </p:nvSpPr>
        <p:spPr>
          <a:xfrm>
            <a:off x="2893514" y="472487"/>
            <a:ext cx="8455068" cy="580569"/>
          </a:xfrm>
          <a:prstGeom prst="rect">
            <a:avLst/>
          </a:prstGeom>
          <a:noFill/>
          <a:ln>
            <a:noFill/>
          </a:ln>
        </p:spPr>
        <p:txBody>
          <a:bodyPr vert="horz" wrap="square" lIns="0" tIns="0" rIns="0" bIns="0" rtlCol="0" anchor="ctr"/>
          <a:lstStyle/>
          <a:p>
            <a:pPr algn="l"/>
            <a:r>
              <a:rPr kumimoji="1" lang="en-US" altLang="zh-CN" sz="3600" dirty="0">
                <a:ln w="12700">
                  <a:noFill/>
                </a:ln>
                <a:solidFill>
                  <a:schemeClr val="bg1"/>
                </a:solidFill>
                <a:latin typeface="poppins-bold"/>
                <a:cs typeface="poppins-bold"/>
              </a:rPr>
              <a:t>A </a:t>
            </a:r>
            <a:r>
              <a:rPr kumimoji="1" lang="en-US" altLang="zh-CN" sz="3600" dirty="0" err="1">
                <a:ln w="12700">
                  <a:noFill/>
                </a:ln>
                <a:solidFill>
                  <a:schemeClr val="bg1"/>
                </a:solidFill>
                <a:latin typeface="poppins-bold"/>
                <a:cs typeface="poppins-bold"/>
              </a:rPr>
              <a:t>luta</a:t>
            </a:r>
            <a:r>
              <a:rPr kumimoji="1" lang="en-US" altLang="zh-CN" sz="3600" dirty="0">
                <a:ln w="12700">
                  <a:noFill/>
                </a:ln>
                <a:solidFill>
                  <a:schemeClr val="bg1"/>
                </a:solidFill>
                <a:latin typeface="poppins-bold"/>
                <a:cs typeface="poppins-bold"/>
              </a:rPr>
              <a:t> continua </a:t>
            </a:r>
            <a:r>
              <a:rPr kumimoji="1" lang="en-US" altLang="zh-CN" sz="3600" dirty="0" err="1">
                <a:ln w="12700">
                  <a:noFill/>
                </a:ln>
                <a:solidFill>
                  <a:schemeClr val="bg1"/>
                </a:solidFill>
                <a:latin typeface="poppins-bold"/>
                <a:cs typeface="poppins-bold"/>
              </a:rPr>
              <a:t>até</a:t>
            </a:r>
            <a:r>
              <a:rPr kumimoji="1" lang="en-US" altLang="zh-CN" sz="3600" dirty="0">
                <a:ln w="12700">
                  <a:noFill/>
                </a:ln>
                <a:solidFill>
                  <a:schemeClr val="bg1"/>
                </a:solidFill>
                <a:latin typeface="poppins-bold"/>
                <a:cs typeface="poppins-bold"/>
              </a:rPr>
              <a:t> 2033</a:t>
            </a:r>
            <a:endParaRPr kumimoji="1" lang="zh-CN" altLang="en-US" sz="3600" dirty="0">
              <a:solidFill>
                <a:schemeClr val="bg1"/>
              </a:solidFill>
            </a:endParaRPr>
          </a:p>
        </p:txBody>
      </p:sp>
      <p:sp>
        <p:nvSpPr>
          <p:cNvPr id="5" name="标题 1">
            <a:extLst>
              <a:ext uri="{FF2B5EF4-FFF2-40B4-BE49-F238E27FC236}">
                <a16:creationId xmlns:a16="http://schemas.microsoft.com/office/drawing/2014/main" id="{788FA5BD-8107-05A3-E7B9-906192F29C21}"/>
              </a:ext>
            </a:extLst>
          </p:cNvPr>
          <p:cNvSpPr txBox="1"/>
          <p:nvPr/>
        </p:nvSpPr>
        <p:spPr>
          <a:xfrm rot="17188897">
            <a:off x="2494768" y="556828"/>
            <a:ext cx="216000" cy="216000"/>
          </a:xfrm>
          <a:prstGeom prst="ellipse">
            <a:avLst/>
          </a:prstGeom>
          <a:solidFill>
            <a:schemeClr val="accent1"/>
          </a:solidFill>
          <a:ln w="25400" cap="sq">
            <a:noFill/>
            <a:miter/>
          </a:ln>
        </p:spPr>
        <p:txBody>
          <a:bodyPr vert="horz" wrap="square" lIns="91440" tIns="45720" rIns="91440" bIns="45720" rtlCol="0" anchor="ctr"/>
          <a:lstStyle/>
          <a:p>
            <a:pPr algn="ctr"/>
            <a:endParaRPr kumimoji="1" lang="zh-CN" altLang="en-US"/>
          </a:p>
        </p:txBody>
      </p:sp>
      <p:pic>
        <p:nvPicPr>
          <p:cNvPr id="7" name="Imagem 6" descr="The image depicts a timeline for the implementation of tax reforms, starting from 2024 and concluding in 2033, detailing the introduction of new mechanisms, expansion of new taxes, and the gradual adaptation of businesses to the new tax system.&#10;&#10;O conteúdo gerado por IA pode estar incorreto.">
            <a:extLst>
              <a:ext uri="{FF2B5EF4-FFF2-40B4-BE49-F238E27FC236}">
                <a16:creationId xmlns:a16="http://schemas.microsoft.com/office/drawing/2014/main" id="{7C38613C-E358-35D1-7E58-4E0A048A93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415"/>
            <a:ext cx="12192000" cy="6096000"/>
          </a:xfrm>
          <a:prstGeom prst="rect">
            <a:avLst/>
          </a:prstGeom>
        </p:spPr>
      </p:pic>
      <p:pic>
        <p:nvPicPr>
          <p:cNvPr id="9" name="Imagem 8" descr="Logotipo, Ícone&#10;&#10;O conteúdo gerado por IA pode estar incorreto.">
            <a:extLst>
              <a:ext uri="{FF2B5EF4-FFF2-40B4-BE49-F238E27FC236}">
                <a16:creationId xmlns:a16="http://schemas.microsoft.com/office/drawing/2014/main" id="{4A00F289-EBB9-36A6-1A80-D86334CBED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25157" y="304703"/>
            <a:ext cx="1246850" cy="1246562"/>
          </a:xfrm>
          <a:prstGeom prst="rect">
            <a:avLst/>
          </a:prstGeom>
        </p:spPr>
      </p:pic>
    </p:spTree>
    <p:extLst>
      <p:ext uri="{BB962C8B-B14F-4D97-AF65-F5344CB8AC3E}">
        <p14:creationId xmlns:p14="http://schemas.microsoft.com/office/powerpoint/2010/main" val="2758381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The image is a visual representation of a technical seminar on tax reform, featuring a calendar, various plant and flower images, and different tax-related elements such as zero tax, tax deductions, and electronic documents.&#10;&#10;O conteúdo gerado por IA pode estar incorreto.">
            <a:extLst>
              <a:ext uri="{FF2B5EF4-FFF2-40B4-BE49-F238E27FC236}">
                <a16:creationId xmlns:a16="http://schemas.microsoft.com/office/drawing/2014/main" id="{773EC317-5BCB-5C09-8C4A-10CD1A6714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78234" cy="6858000"/>
          </a:xfrm>
          <a:prstGeom prst="rect">
            <a:avLst/>
          </a:prstGeom>
        </p:spPr>
      </p:pic>
    </p:spTree>
    <p:extLst>
      <p:ext uri="{BB962C8B-B14F-4D97-AF65-F5344CB8AC3E}">
        <p14:creationId xmlns:p14="http://schemas.microsoft.com/office/powerpoint/2010/main" val="7226578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The image displays a diagram with three panels illustrating the effects of the tax reform on various aspects of the flower and plant supply chain, including producers, cooperatives, and services.&#10;&#10;O conteúdo gerado por IA pode estar incorreto.">
            <a:extLst>
              <a:ext uri="{FF2B5EF4-FFF2-40B4-BE49-F238E27FC236}">
                <a16:creationId xmlns:a16="http://schemas.microsoft.com/office/drawing/2014/main" id="{005C2961-2045-07CA-E8B6-51BF1B729F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3383984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IBRAFLOR!&#10;&#10;O conteúdo gerado por IA pode estar incorreto.">
            <a:extLst>
              <a:ext uri="{FF2B5EF4-FFF2-40B4-BE49-F238E27FC236}">
                <a16:creationId xmlns:a16="http://schemas.microsoft.com/office/drawing/2014/main" id="{BD2E001D-1379-02D7-7F02-E1B4BCC10A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2545605586"/>
      </p:ext>
    </p:extLst>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55F51"/>
      </a:dk2>
      <a:lt2>
        <a:srgbClr val="E3DED1"/>
      </a:lt2>
      <a:accent1>
        <a:srgbClr val="549E39"/>
      </a:accent1>
      <a:accent2>
        <a:srgbClr val="7FAB2F"/>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910</TotalTime>
  <Words>387</Words>
  <Application>Microsoft Office PowerPoint</Application>
  <PresentationFormat>Widescreen</PresentationFormat>
  <Paragraphs>67</Paragraphs>
  <Slides>21</Slides>
  <Notes>0</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21</vt:i4>
      </vt:variant>
    </vt:vector>
  </HeadingPairs>
  <TitlesOfParts>
    <vt:vector size="29" baseType="lpstr">
      <vt:lpstr>Aptos</vt:lpstr>
      <vt:lpstr>Wingdings</vt:lpstr>
      <vt:lpstr>poppins-bold</vt:lpstr>
      <vt:lpstr>Times New Roman</vt:lpstr>
      <vt:lpstr>Poppins</vt:lpstr>
      <vt:lpstr>Arial</vt:lpstr>
      <vt:lpstr>Montserrat</vt:lpstr>
      <vt:lpstr>Office 主题​​</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IBRAFLOR - Desde 1994</dc:creator>
  <cp:lastModifiedBy>Renan Diniz</cp:lastModifiedBy>
  <cp:revision>20</cp:revision>
  <dcterms:modified xsi:type="dcterms:W3CDTF">2026-10-29T11:14:45Z</dcterms:modified>
</cp:coreProperties>
</file>