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0" r:id="rId2"/>
  </p:sldIdLst>
  <p:sldSz cx="10799763" cy="7199313"/>
  <p:notesSz cx="6858000" cy="9144000"/>
  <p:embeddedFontLst>
    <p:embeddedFont>
      <p:font typeface="Lora" pitchFamily="2" charset="0"/>
      <p:regular r:id="rId3"/>
      <p:bold r:id="rId4"/>
      <p:italic r:id="rId5"/>
      <p:boldItalic r:id="rId6"/>
    </p:embeddedFont>
    <p:embeddedFont>
      <p:font typeface="Lora Bold" charset="0"/>
      <p:regular r:id="rId7"/>
    </p:embeddedFont>
  </p:embeddedFontLst>
  <p:defaultTextStyle>
    <a:defPPr>
      <a:defRPr lang="en-US"/>
    </a:defPPr>
    <a:lvl1pPr marL="0" algn="l" defTabSz="575778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890" algn="l" defTabSz="575778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778" algn="l" defTabSz="575778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667" algn="l" defTabSz="575778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557" algn="l" defTabSz="575778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446" algn="l" defTabSz="575778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334" algn="l" defTabSz="575778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224" algn="l" defTabSz="575778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112" algn="l" defTabSz="575778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12" userDrawn="1">
          <p15:clr>
            <a:srgbClr val="A4A3A4"/>
          </p15:clr>
        </p15:guide>
        <p15:guide id="2" pos="17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1288" y="52"/>
      </p:cViewPr>
      <p:guideLst>
        <p:guide orient="horz" pos="1512"/>
        <p:guide pos="17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4991" y="1490970"/>
            <a:ext cx="4589899" cy="102879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9982" y="2719740"/>
            <a:ext cx="3779917" cy="12265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9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39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09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49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619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89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159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14915" y="192205"/>
            <a:ext cx="1214973" cy="409516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9994" y="192205"/>
            <a:ext cx="3554922" cy="40951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55" y="3084151"/>
            <a:ext cx="4589899" cy="953242"/>
          </a:xfrm>
        </p:spPr>
        <p:txBody>
          <a:bodyPr anchor="t"/>
          <a:lstStyle>
            <a:lvl1pPr algn="l">
              <a:defRPr sz="236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55" y="2034251"/>
            <a:ext cx="4589899" cy="1049899"/>
          </a:xfrm>
        </p:spPr>
        <p:txBody>
          <a:bodyPr anchor="b"/>
          <a:lstStyle>
            <a:lvl1pPr marL="0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1pPr>
            <a:lvl2pPr marL="269977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2pPr>
            <a:lvl3pPr marL="539953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809930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4pPr>
            <a:lvl5pPr marL="107990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5pPr>
            <a:lvl6pPr marL="1349883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6pPr>
            <a:lvl7pPr marL="1619860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7pPr>
            <a:lvl8pPr marL="188983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8pPr>
            <a:lvl9pPr marL="2159813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9994" y="1119893"/>
            <a:ext cx="2384948" cy="3167476"/>
          </a:xfrm>
        </p:spPr>
        <p:txBody>
          <a:bodyPr/>
          <a:lstStyle>
            <a:lvl1pPr>
              <a:defRPr sz="1653"/>
            </a:lvl1pPr>
            <a:lvl2pPr>
              <a:defRPr sz="1417"/>
            </a:lvl2pPr>
            <a:lvl3pPr>
              <a:defRPr sz="1181"/>
            </a:lvl3pPr>
            <a:lvl4pPr>
              <a:defRPr sz="1063"/>
            </a:lvl4pPr>
            <a:lvl5pPr>
              <a:defRPr sz="1063"/>
            </a:lvl5pPr>
            <a:lvl6pPr>
              <a:defRPr sz="1063"/>
            </a:lvl6pPr>
            <a:lvl7pPr>
              <a:defRPr sz="1063"/>
            </a:lvl7pPr>
            <a:lvl8pPr>
              <a:defRPr sz="1063"/>
            </a:lvl8pPr>
            <a:lvl9pPr>
              <a:defRPr sz="106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4940" y="1119893"/>
            <a:ext cx="2384948" cy="3167476"/>
          </a:xfrm>
        </p:spPr>
        <p:txBody>
          <a:bodyPr/>
          <a:lstStyle>
            <a:lvl1pPr>
              <a:defRPr sz="1653"/>
            </a:lvl1pPr>
            <a:lvl2pPr>
              <a:defRPr sz="1417"/>
            </a:lvl2pPr>
            <a:lvl3pPr>
              <a:defRPr sz="1181"/>
            </a:lvl3pPr>
            <a:lvl4pPr>
              <a:defRPr sz="1063"/>
            </a:lvl4pPr>
            <a:lvl5pPr>
              <a:defRPr sz="1063"/>
            </a:lvl5pPr>
            <a:lvl6pPr>
              <a:defRPr sz="1063"/>
            </a:lvl6pPr>
            <a:lvl7pPr>
              <a:defRPr sz="1063"/>
            </a:lvl7pPr>
            <a:lvl8pPr>
              <a:defRPr sz="1063"/>
            </a:lvl8pPr>
            <a:lvl9pPr>
              <a:defRPr sz="106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995" y="1074343"/>
            <a:ext cx="2385885" cy="447735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69977" indent="0">
              <a:buNone/>
              <a:defRPr sz="1181" b="1"/>
            </a:lvl2pPr>
            <a:lvl3pPr marL="539953" indent="0">
              <a:buNone/>
              <a:defRPr sz="1063" b="1"/>
            </a:lvl3pPr>
            <a:lvl4pPr marL="809930" indent="0">
              <a:buNone/>
              <a:defRPr sz="945" b="1"/>
            </a:lvl4pPr>
            <a:lvl5pPr marL="1079906" indent="0">
              <a:buNone/>
              <a:defRPr sz="945" b="1"/>
            </a:lvl5pPr>
            <a:lvl6pPr marL="1349883" indent="0">
              <a:buNone/>
              <a:defRPr sz="945" b="1"/>
            </a:lvl6pPr>
            <a:lvl7pPr marL="1619860" indent="0">
              <a:buNone/>
              <a:defRPr sz="945" b="1"/>
            </a:lvl7pPr>
            <a:lvl8pPr marL="1889836" indent="0">
              <a:buNone/>
              <a:defRPr sz="945" b="1"/>
            </a:lvl8pPr>
            <a:lvl9pPr marL="2159813" indent="0">
              <a:buNone/>
              <a:defRPr sz="94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995" y="1522077"/>
            <a:ext cx="2385885" cy="2765292"/>
          </a:xfrm>
        </p:spPr>
        <p:txBody>
          <a:bodyPr/>
          <a:lstStyle>
            <a:lvl1pPr>
              <a:defRPr sz="1417"/>
            </a:lvl1pPr>
            <a:lvl2pPr>
              <a:defRPr sz="1181"/>
            </a:lvl2pPr>
            <a:lvl3pPr>
              <a:defRPr sz="1063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43066" y="1074343"/>
            <a:ext cx="2386823" cy="447735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69977" indent="0">
              <a:buNone/>
              <a:defRPr sz="1181" b="1"/>
            </a:lvl2pPr>
            <a:lvl3pPr marL="539953" indent="0">
              <a:buNone/>
              <a:defRPr sz="1063" b="1"/>
            </a:lvl3pPr>
            <a:lvl4pPr marL="809930" indent="0">
              <a:buNone/>
              <a:defRPr sz="945" b="1"/>
            </a:lvl4pPr>
            <a:lvl5pPr marL="1079906" indent="0">
              <a:buNone/>
              <a:defRPr sz="945" b="1"/>
            </a:lvl5pPr>
            <a:lvl6pPr marL="1349883" indent="0">
              <a:buNone/>
              <a:defRPr sz="945" b="1"/>
            </a:lvl6pPr>
            <a:lvl7pPr marL="1619860" indent="0">
              <a:buNone/>
              <a:defRPr sz="945" b="1"/>
            </a:lvl7pPr>
            <a:lvl8pPr marL="1889836" indent="0">
              <a:buNone/>
              <a:defRPr sz="945" b="1"/>
            </a:lvl8pPr>
            <a:lvl9pPr marL="2159813" indent="0">
              <a:buNone/>
              <a:defRPr sz="94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43066" y="1522077"/>
            <a:ext cx="2386823" cy="2765292"/>
          </a:xfrm>
        </p:spPr>
        <p:txBody>
          <a:bodyPr/>
          <a:lstStyle>
            <a:lvl1pPr>
              <a:defRPr sz="1417"/>
            </a:lvl1pPr>
            <a:lvl2pPr>
              <a:defRPr sz="1181"/>
            </a:lvl2pPr>
            <a:lvl3pPr>
              <a:defRPr sz="1063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994" y="191093"/>
            <a:ext cx="1776524" cy="813256"/>
          </a:xfrm>
        </p:spPr>
        <p:txBody>
          <a:bodyPr anchor="b"/>
          <a:lstStyle>
            <a:lvl1pPr algn="l">
              <a:defRPr sz="118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1204" y="191093"/>
            <a:ext cx="3018684" cy="4096276"/>
          </a:xfrm>
        </p:spPr>
        <p:txBody>
          <a:bodyPr/>
          <a:lstStyle>
            <a:lvl1pPr>
              <a:defRPr sz="1890"/>
            </a:lvl1pPr>
            <a:lvl2pPr>
              <a:defRPr sz="1653"/>
            </a:lvl2pPr>
            <a:lvl3pPr>
              <a:defRPr sz="1417"/>
            </a:lvl3pPr>
            <a:lvl4pPr>
              <a:defRPr sz="1181"/>
            </a:lvl4pPr>
            <a:lvl5pPr>
              <a:defRPr sz="1181"/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9994" y="1004349"/>
            <a:ext cx="1776524" cy="3283020"/>
          </a:xfrm>
        </p:spPr>
        <p:txBody>
          <a:bodyPr/>
          <a:lstStyle>
            <a:lvl1pPr marL="0" indent="0">
              <a:buNone/>
              <a:defRPr sz="827"/>
            </a:lvl1pPr>
            <a:lvl2pPr marL="269977" indent="0">
              <a:buNone/>
              <a:defRPr sz="709"/>
            </a:lvl2pPr>
            <a:lvl3pPr marL="539953" indent="0">
              <a:buNone/>
              <a:defRPr sz="591"/>
            </a:lvl3pPr>
            <a:lvl4pPr marL="809930" indent="0">
              <a:buNone/>
              <a:defRPr sz="531"/>
            </a:lvl4pPr>
            <a:lvl5pPr marL="1079906" indent="0">
              <a:buNone/>
              <a:defRPr sz="531"/>
            </a:lvl5pPr>
            <a:lvl6pPr marL="1349883" indent="0">
              <a:buNone/>
              <a:defRPr sz="531"/>
            </a:lvl6pPr>
            <a:lvl7pPr marL="1619860" indent="0">
              <a:buNone/>
              <a:defRPr sz="531"/>
            </a:lvl7pPr>
            <a:lvl8pPr marL="1889836" indent="0">
              <a:buNone/>
              <a:defRPr sz="531"/>
            </a:lvl8pPr>
            <a:lvl9pPr marL="2159813" indent="0">
              <a:buNone/>
              <a:defRPr sz="53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8416" y="3359679"/>
            <a:ext cx="3239929" cy="396629"/>
          </a:xfrm>
        </p:spPr>
        <p:txBody>
          <a:bodyPr anchor="b"/>
          <a:lstStyle>
            <a:lvl1pPr algn="l">
              <a:defRPr sz="118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58416" y="428849"/>
            <a:ext cx="3239929" cy="2879725"/>
          </a:xfrm>
        </p:spPr>
        <p:txBody>
          <a:bodyPr/>
          <a:lstStyle>
            <a:lvl1pPr marL="0" indent="0">
              <a:buNone/>
              <a:defRPr sz="1890"/>
            </a:lvl1pPr>
            <a:lvl2pPr marL="269977" indent="0">
              <a:buNone/>
              <a:defRPr sz="1653"/>
            </a:lvl2pPr>
            <a:lvl3pPr marL="539953" indent="0">
              <a:buNone/>
              <a:defRPr sz="1417"/>
            </a:lvl3pPr>
            <a:lvl4pPr marL="809930" indent="0">
              <a:buNone/>
              <a:defRPr sz="1181"/>
            </a:lvl4pPr>
            <a:lvl5pPr marL="1079906" indent="0">
              <a:buNone/>
              <a:defRPr sz="1181"/>
            </a:lvl5pPr>
            <a:lvl6pPr marL="1349883" indent="0">
              <a:buNone/>
              <a:defRPr sz="1181"/>
            </a:lvl6pPr>
            <a:lvl7pPr marL="1619860" indent="0">
              <a:buNone/>
              <a:defRPr sz="1181"/>
            </a:lvl7pPr>
            <a:lvl8pPr marL="1889836" indent="0">
              <a:buNone/>
              <a:defRPr sz="1181"/>
            </a:lvl8pPr>
            <a:lvl9pPr marL="2159813" indent="0">
              <a:buNone/>
              <a:defRPr sz="118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8416" y="3756309"/>
            <a:ext cx="3239929" cy="563279"/>
          </a:xfrm>
        </p:spPr>
        <p:txBody>
          <a:bodyPr/>
          <a:lstStyle>
            <a:lvl1pPr marL="0" indent="0">
              <a:buNone/>
              <a:defRPr sz="827"/>
            </a:lvl1pPr>
            <a:lvl2pPr marL="269977" indent="0">
              <a:buNone/>
              <a:defRPr sz="709"/>
            </a:lvl2pPr>
            <a:lvl3pPr marL="539953" indent="0">
              <a:buNone/>
              <a:defRPr sz="591"/>
            </a:lvl3pPr>
            <a:lvl4pPr marL="809930" indent="0">
              <a:buNone/>
              <a:defRPr sz="531"/>
            </a:lvl4pPr>
            <a:lvl5pPr marL="1079906" indent="0">
              <a:buNone/>
              <a:defRPr sz="531"/>
            </a:lvl5pPr>
            <a:lvl6pPr marL="1349883" indent="0">
              <a:buNone/>
              <a:defRPr sz="531"/>
            </a:lvl6pPr>
            <a:lvl7pPr marL="1619860" indent="0">
              <a:buNone/>
              <a:defRPr sz="531"/>
            </a:lvl7pPr>
            <a:lvl8pPr marL="1889836" indent="0">
              <a:buNone/>
              <a:defRPr sz="531"/>
            </a:lvl8pPr>
            <a:lvl9pPr marL="2159813" indent="0">
              <a:buNone/>
              <a:defRPr sz="53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995" y="192204"/>
            <a:ext cx="4859893" cy="7999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995" y="1119893"/>
            <a:ext cx="4859893" cy="31674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9994" y="4448466"/>
            <a:ext cx="1259972" cy="2555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44960" y="4448466"/>
            <a:ext cx="1709962" cy="2555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69915" y="4448466"/>
            <a:ext cx="1259972" cy="2555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9953" rtl="0" eaLnBrk="1" latinLnBrk="0" hangingPunct="1">
        <a:spcBef>
          <a:spcPct val="0"/>
        </a:spcBef>
        <a:buNone/>
        <a:defRPr sz="25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82" indent="-202482" algn="l" defTabSz="539953" rtl="0" eaLnBrk="1" latinLnBrk="0" hangingPunct="1">
        <a:spcBef>
          <a:spcPct val="20000"/>
        </a:spcBef>
        <a:buFont typeface="Arial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38712" indent="-168735" algn="l" defTabSz="539953" rtl="0" eaLnBrk="1" latinLnBrk="0" hangingPunct="1">
        <a:spcBef>
          <a:spcPct val="20000"/>
        </a:spcBef>
        <a:buFont typeface="Arial" pitchFamily="34" charset="0"/>
        <a:buChar char="–"/>
        <a:defRPr sz="1653" kern="1200">
          <a:solidFill>
            <a:schemeClr val="tx1"/>
          </a:solidFill>
          <a:latin typeface="+mn-lt"/>
          <a:ea typeface="+mn-ea"/>
          <a:cs typeface="+mn-cs"/>
        </a:defRPr>
      </a:lvl2pPr>
      <a:lvl3pPr marL="674942" indent="-134988" algn="l" defTabSz="539953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944918" indent="-134988" algn="l" defTabSz="539953" rtl="0" eaLnBrk="1" latinLnBrk="0" hangingPunct="1">
        <a:spcBef>
          <a:spcPct val="20000"/>
        </a:spcBef>
        <a:buFont typeface="Arial" pitchFamily="34" charset="0"/>
        <a:buChar char="–"/>
        <a:defRPr sz="1181" kern="1200">
          <a:solidFill>
            <a:schemeClr val="tx1"/>
          </a:solidFill>
          <a:latin typeface="+mn-lt"/>
          <a:ea typeface="+mn-ea"/>
          <a:cs typeface="+mn-cs"/>
        </a:defRPr>
      </a:lvl4pPr>
      <a:lvl5pPr marL="1214895" indent="-134988" algn="l" defTabSz="539953" rtl="0" eaLnBrk="1" latinLnBrk="0" hangingPunct="1">
        <a:spcBef>
          <a:spcPct val="20000"/>
        </a:spcBef>
        <a:buFont typeface="Arial" pitchFamily="34" charset="0"/>
        <a:buChar char="»"/>
        <a:defRPr sz="1181" kern="1200">
          <a:solidFill>
            <a:schemeClr val="tx1"/>
          </a:solidFill>
          <a:latin typeface="+mn-lt"/>
          <a:ea typeface="+mn-ea"/>
          <a:cs typeface="+mn-cs"/>
        </a:defRPr>
      </a:lvl5pPr>
      <a:lvl6pPr marL="1484871" indent="-134988" algn="l" defTabSz="539953" rtl="0" eaLnBrk="1" latinLnBrk="0" hangingPunct="1">
        <a:spcBef>
          <a:spcPct val="20000"/>
        </a:spcBef>
        <a:buFont typeface="Arial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6pPr>
      <a:lvl7pPr marL="1754848" indent="-134988" algn="l" defTabSz="539953" rtl="0" eaLnBrk="1" latinLnBrk="0" hangingPunct="1">
        <a:spcBef>
          <a:spcPct val="20000"/>
        </a:spcBef>
        <a:buFont typeface="Arial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7pPr>
      <a:lvl8pPr marL="2024825" indent="-134988" algn="l" defTabSz="539953" rtl="0" eaLnBrk="1" latinLnBrk="0" hangingPunct="1">
        <a:spcBef>
          <a:spcPct val="20000"/>
        </a:spcBef>
        <a:buFont typeface="Arial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8pPr>
      <a:lvl9pPr marL="2294801" indent="-134988" algn="l" defTabSz="539953" rtl="0" eaLnBrk="1" latinLnBrk="0" hangingPunct="1">
        <a:spcBef>
          <a:spcPct val="20000"/>
        </a:spcBef>
        <a:buFont typeface="Arial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69977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09930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79906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49883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19860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89836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59813" algn="l" defTabSz="539953" rtl="0" eaLnBrk="1" latinLnBrk="0" hangingPunct="1">
        <a:defRPr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2081" y="1618456"/>
            <a:ext cx="4052244" cy="3493086"/>
          </a:xfrm>
          <a:custGeom>
            <a:avLst/>
            <a:gdLst/>
            <a:ahLst/>
            <a:cxnLst/>
            <a:rect l="l" t="t" r="r" b="b"/>
            <a:pathLst>
              <a:path w="6861951" h="5915089">
                <a:moveTo>
                  <a:pt x="0" y="0"/>
                </a:moveTo>
                <a:lnTo>
                  <a:pt x="6861950" y="0"/>
                </a:lnTo>
                <a:lnTo>
                  <a:pt x="6861950" y="5915089"/>
                </a:lnTo>
                <a:lnTo>
                  <a:pt x="0" y="59150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301"/>
            </a:stretch>
          </a:blipFill>
        </p:spPr>
        <p:txBody>
          <a:bodyPr/>
          <a:lstStyle/>
          <a:p>
            <a:endParaRPr lang="pt-BR" sz="670"/>
          </a:p>
        </p:txBody>
      </p:sp>
      <p:sp>
        <p:nvSpPr>
          <p:cNvPr id="3" name="TextBox 3"/>
          <p:cNvSpPr txBox="1"/>
          <p:nvPr/>
        </p:nvSpPr>
        <p:spPr>
          <a:xfrm>
            <a:off x="4409281" y="170656"/>
            <a:ext cx="6172200" cy="6129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84"/>
              </a:lnSpc>
            </a:pPr>
            <a:r>
              <a:rPr lang="en-US" sz="3200" b="1" dirty="0">
                <a:solidFill>
                  <a:srgbClr val="885C5E"/>
                </a:solidFill>
                <a:latin typeface="Lora Bold"/>
                <a:ea typeface="Lora Bold"/>
                <a:cs typeface="Lora Bold"/>
                <a:sym typeface="Lora Bold"/>
              </a:rPr>
              <a:t>Vitor Lippi</a:t>
            </a:r>
          </a:p>
          <a:p>
            <a:pPr algn="just">
              <a:lnSpc>
                <a:spcPts val="3084"/>
              </a:lnSpc>
            </a:pPr>
            <a:r>
              <a:rPr lang="en-US" sz="3200" b="1" dirty="0" err="1">
                <a:solidFill>
                  <a:srgbClr val="885C5E"/>
                </a:solidFill>
                <a:latin typeface="Lora Bold"/>
                <a:ea typeface="Lora Bold"/>
                <a:cs typeface="Lora Bold"/>
                <a:sym typeface="Lora Bold"/>
              </a:rPr>
              <a:t>Deputado</a:t>
            </a:r>
            <a:r>
              <a:rPr lang="en-US" sz="3200" b="1" dirty="0">
                <a:solidFill>
                  <a:srgbClr val="885C5E"/>
                </a:solidFill>
                <a:latin typeface="Lora Bold"/>
                <a:ea typeface="Lora Bold"/>
                <a:cs typeface="Lora Bold"/>
                <a:sym typeface="Lora Bold"/>
              </a:rPr>
              <a:t> Federal </a:t>
            </a:r>
            <a:r>
              <a:rPr lang="en-US" sz="3200" b="1" dirty="0" err="1">
                <a:solidFill>
                  <a:srgbClr val="885C5E"/>
                </a:solidFill>
                <a:latin typeface="Lora Bold"/>
                <a:ea typeface="Lora Bold"/>
                <a:cs typeface="Lora Bold"/>
                <a:sym typeface="Lora Bold"/>
              </a:rPr>
              <a:t>por</a:t>
            </a:r>
            <a:r>
              <a:rPr lang="en-US" sz="3200" b="1" dirty="0">
                <a:solidFill>
                  <a:srgbClr val="885C5E"/>
                </a:solidFill>
                <a:latin typeface="Lora Bold"/>
                <a:ea typeface="Lora Bold"/>
                <a:cs typeface="Lora Bold"/>
                <a:sym typeface="Lora Bold"/>
              </a:rPr>
              <a:t> SP.</a:t>
            </a:r>
          </a:p>
          <a:p>
            <a:pPr algn="just">
              <a:lnSpc>
                <a:spcPts val="2555"/>
              </a:lnSpc>
            </a:pPr>
            <a:endParaRPr lang="en-US" sz="3200" b="1" dirty="0">
              <a:solidFill>
                <a:srgbClr val="885C5E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just">
              <a:lnSpc>
                <a:spcPts val="2555"/>
              </a:lnSpc>
            </a:pP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É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médico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empresário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e ex-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prefeito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de Sorocaba, com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trajetória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marcada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pela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atuação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em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desenvolvimento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econômico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inovação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indústria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e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fortalecimento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do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cooperativismo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. </a:t>
            </a:r>
          </a:p>
          <a:p>
            <a:pPr algn="just">
              <a:lnSpc>
                <a:spcPts val="2555"/>
              </a:lnSpc>
            </a:pPr>
            <a:endParaRPr lang="en-US" sz="2400" dirty="0">
              <a:solidFill>
                <a:srgbClr val="885C5E"/>
              </a:solidFill>
              <a:latin typeface="Lora"/>
              <a:ea typeface="Lora"/>
              <a:cs typeface="Lora"/>
              <a:sym typeface="Lora"/>
            </a:endParaRPr>
          </a:p>
          <a:p>
            <a:pPr algn="just">
              <a:lnSpc>
                <a:spcPts val="2555"/>
              </a:lnSpc>
            </a:pP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No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Congresso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Nacional,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tem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participação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ativa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na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Frente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Parlamentar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do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Cooperativismo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(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Frencoop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),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especialmente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nas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discussões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tributárias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, e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integrou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o Grupo de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Trabalho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da Reforma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Tributária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na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Câmara dos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Deputados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onde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atuou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na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defesa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das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particularidades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das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cooperativas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e de um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tratamento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tributário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adequado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ao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ato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2400" dirty="0" err="1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cooperativo</a:t>
            </a:r>
            <a:r>
              <a:rPr lang="en-US" sz="2400" dirty="0">
                <a:solidFill>
                  <a:srgbClr val="885C5E"/>
                </a:solidFill>
                <a:latin typeface="Lora"/>
                <a:ea typeface="Lora"/>
                <a:cs typeface="Lora"/>
                <a:sym typeface="Lora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85</Words>
  <Application>Microsoft Office PowerPoint</Application>
  <PresentationFormat>Personalizar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Lora Bold</vt:lpstr>
      <vt:lpstr>Calibri</vt:lpstr>
      <vt:lpstr>Lora</vt:lpstr>
      <vt:lpstr>Arial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Seminário ABAF</dc:title>
  <dc:creator>IBRAFLOR - Desde 1994</dc:creator>
  <cp:lastModifiedBy>IBRAFLOR - Desde 1994</cp:lastModifiedBy>
  <cp:revision>3</cp:revision>
  <dcterms:created xsi:type="dcterms:W3CDTF">2006-08-16T00:00:00Z</dcterms:created>
  <dcterms:modified xsi:type="dcterms:W3CDTF">2026-08-20T08:47:10Z</dcterms:modified>
  <dc:identifier>DAG-9oLT1MQ</dc:identifier>
</cp:coreProperties>
</file>