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9" r:id="rId2"/>
    <p:sldId id="303" r:id="rId3"/>
    <p:sldId id="305" r:id="rId4"/>
    <p:sldId id="304" r:id="rId5"/>
    <p:sldId id="309" r:id="rId6"/>
    <p:sldId id="310" r:id="rId7"/>
    <p:sldId id="307" r:id="rId8"/>
    <p:sldId id="308" r:id="rId9"/>
    <p:sldId id="311" r:id="rId10"/>
  </p:sldIdLst>
  <p:sldSz cx="10799763" cy="7199313"/>
  <p:notesSz cx="6858000" cy="9144000"/>
  <p:custDataLst>
    <p:tags r:id="rId12"/>
  </p:custData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03" autoAdjust="0"/>
    <p:restoredTop sz="94004" autoAdjust="0"/>
  </p:normalViewPr>
  <p:slideViewPr>
    <p:cSldViewPr>
      <p:cViewPr varScale="1">
        <p:scale>
          <a:sx n="60" d="100"/>
          <a:sy n="60" d="100"/>
        </p:scale>
        <p:origin x="1416" y="72"/>
      </p:cViewPr>
      <p:guideLst>
        <p:guide orient="horz" pos="2268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RAFLOR - Desde 1994" userId="5a663241b677f8d2" providerId="LiveId" clId="{7C5811BC-F113-4FD8-A8C0-7D15F09F5D97}"/>
    <pc:docChg chg="undo custSel addSld delSld modSld">
      <pc:chgData name="IBRAFLOR - Desde 1994" userId="5a663241b677f8d2" providerId="LiveId" clId="{7C5811BC-F113-4FD8-A8C0-7D15F09F5D97}" dt="2026-08-31T13:11:26.355" v="571" actId="21"/>
      <pc:docMkLst>
        <pc:docMk/>
      </pc:docMkLst>
      <pc:sldChg chg="modSp mod">
        <pc:chgData name="IBRAFLOR - Desde 1994" userId="5a663241b677f8d2" providerId="LiveId" clId="{7C5811BC-F113-4FD8-A8C0-7D15F09F5D97}" dt="2026-08-06T13:37:25.547" v="357" actId="1076"/>
        <pc:sldMkLst>
          <pc:docMk/>
          <pc:sldMk cId="4015266841" sldId="307"/>
        </pc:sldMkLst>
        <pc:spChg chg="mod">
          <ac:chgData name="IBRAFLOR - Desde 1994" userId="5a663241b677f8d2" providerId="LiveId" clId="{7C5811BC-F113-4FD8-A8C0-7D15F09F5D97}" dt="2026-08-06T13:37:25.547" v="357" actId="1076"/>
          <ac:spMkLst>
            <pc:docMk/>
            <pc:sldMk cId="4015266841" sldId="307"/>
            <ac:spMk id="2" creationId="{9E981085-630C-1FA2-EA85-73D8B00A5231}"/>
          </ac:spMkLst>
        </pc:spChg>
      </pc:sldChg>
      <pc:sldChg chg="addSp delSp modSp mod">
        <pc:chgData name="IBRAFLOR - Desde 1994" userId="5a663241b677f8d2" providerId="LiveId" clId="{7C5811BC-F113-4FD8-A8C0-7D15F09F5D97}" dt="2026-08-06T13:13:34.477" v="354"/>
        <pc:sldMkLst>
          <pc:docMk/>
          <pc:sldMk cId="218746813" sldId="308"/>
        </pc:sldMkLst>
        <pc:picChg chg="add mod">
          <ac:chgData name="IBRAFLOR - Desde 1994" userId="5a663241b677f8d2" providerId="LiveId" clId="{7C5811BC-F113-4FD8-A8C0-7D15F09F5D97}" dt="2026-08-06T13:13:34.477" v="354"/>
          <ac:picMkLst>
            <pc:docMk/>
            <pc:sldMk cId="218746813" sldId="308"/>
            <ac:picMk id="4" creationId="{9B7CE520-6BBD-231E-B7A3-3E8EB320B5B8}"/>
          </ac:picMkLst>
        </pc:picChg>
      </pc:sldChg>
      <pc:sldChg chg="addSp delSp modSp mod">
        <pc:chgData name="IBRAFLOR - Desde 1994" userId="5a663241b677f8d2" providerId="LiveId" clId="{7C5811BC-F113-4FD8-A8C0-7D15F09F5D97}" dt="2026-08-31T13:11:26.355" v="571" actId="21"/>
        <pc:sldMkLst>
          <pc:docMk/>
          <pc:sldMk cId="4222744472" sldId="309"/>
        </pc:sldMkLst>
        <pc:spChg chg="add mod">
          <ac:chgData name="IBRAFLOR - Desde 1994" userId="5a663241b677f8d2" providerId="LiveId" clId="{7C5811BC-F113-4FD8-A8C0-7D15F09F5D97}" dt="2026-08-05T12:06:43.301" v="15" actId="1076"/>
          <ac:spMkLst>
            <pc:docMk/>
            <pc:sldMk cId="4222744472" sldId="309"/>
            <ac:spMk id="21" creationId="{8FFC3AB8-A293-55B2-B825-24D185D9ACC5}"/>
          </ac:spMkLst>
        </pc:spChg>
        <pc:spChg chg="add mod">
          <ac:chgData name="IBRAFLOR - Desde 1994" userId="5a663241b677f8d2" providerId="LiveId" clId="{7C5811BC-F113-4FD8-A8C0-7D15F09F5D97}" dt="2026-08-10T11:45:45.936" v="524" actId="255"/>
          <ac:spMkLst>
            <pc:docMk/>
            <pc:sldMk cId="4222744472" sldId="309"/>
            <ac:spMk id="98" creationId="{C51D29A2-22E9-FAD5-39F9-34F93D95F674}"/>
          </ac:spMkLst>
        </pc:spChg>
        <pc:spChg chg="add mod">
          <ac:chgData name="IBRAFLOR - Desde 1994" userId="5a663241b677f8d2" providerId="LiveId" clId="{7C5811BC-F113-4FD8-A8C0-7D15F09F5D97}" dt="2026-08-10T11:45:25.193" v="519" actId="1076"/>
          <ac:spMkLst>
            <pc:docMk/>
            <pc:sldMk cId="4222744472" sldId="309"/>
            <ac:spMk id="102" creationId="{706EDFF2-4974-1BF6-CB58-3725C457D7C5}"/>
          </ac:spMkLst>
        </pc:spChg>
        <pc:spChg chg="add mod">
          <ac:chgData name="IBRAFLOR - Desde 1994" userId="5a663241b677f8d2" providerId="LiveId" clId="{7C5811BC-F113-4FD8-A8C0-7D15F09F5D97}" dt="2026-08-10T11:45:29.025" v="520" actId="1076"/>
          <ac:spMkLst>
            <pc:docMk/>
            <pc:sldMk cId="4222744472" sldId="309"/>
            <ac:spMk id="104" creationId="{FAAA87AC-7D7B-2DD4-6B6F-98062D469868}"/>
          </ac:spMkLst>
        </pc:spChg>
        <pc:spChg chg="add mod">
          <ac:chgData name="IBRAFLOR - Desde 1994" userId="5a663241b677f8d2" providerId="LiveId" clId="{7C5811BC-F113-4FD8-A8C0-7D15F09F5D97}" dt="2026-08-10T11:45:37.330" v="522" actId="1076"/>
          <ac:spMkLst>
            <pc:docMk/>
            <pc:sldMk cId="4222744472" sldId="309"/>
            <ac:spMk id="108" creationId="{17761B60-0681-6BCC-0278-3904FAECAD71}"/>
          </ac:spMkLst>
        </pc:spChg>
        <pc:spChg chg="add mod">
          <ac:chgData name="IBRAFLOR - Desde 1994" userId="5a663241b677f8d2" providerId="LiveId" clId="{7C5811BC-F113-4FD8-A8C0-7D15F09F5D97}" dt="2026-08-10T11:46:09.967" v="528" actId="113"/>
          <ac:spMkLst>
            <pc:docMk/>
            <pc:sldMk cId="4222744472" sldId="309"/>
            <ac:spMk id="110" creationId="{3097E277-B81A-A595-5A83-CD1AFF352DAB}"/>
          </ac:spMkLst>
        </pc:spChg>
        <pc:spChg chg="add mod">
          <ac:chgData name="IBRAFLOR - Desde 1994" userId="5a663241b677f8d2" providerId="LiveId" clId="{7C5811BC-F113-4FD8-A8C0-7D15F09F5D97}" dt="2026-08-10T11:45:19.135" v="517" actId="1076"/>
          <ac:spMkLst>
            <pc:docMk/>
            <pc:sldMk cId="4222744472" sldId="309"/>
            <ac:spMk id="112" creationId="{C7EFE2B5-A18D-1B7E-8DCB-7F549033A265}"/>
          </ac:spMkLst>
        </pc:spChg>
        <pc:picChg chg="mod">
          <ac:chgData name="IBRAFLOR - Desde 1994" userId="5a663241b677f8d2" providerId="LiveId" clId="{7C5811BC-F113-4FD8-A8C0-7D15F09F5D97}" dt="2026-08-05T12:07:28.942" v="23" actId="1076"/>
          <ac:picMkLst>
            <pc:docMk/>
            <pc:sldMk cId="4222744472" sldId="309"/>
            <ac:picMk id="7" creationId="{99ED5830-5D07-8E5C-D27C-DD98A9D721E7}"/>
          </ac:picMkLst>
        </pc:picChg>
        <pc:picChg chg="add del mod">
          <ac:chgData name="IBRAFLOR - Desde 1994" userId="5a663241b677f8d2" providerId="LiveId" clId="{7C5811BC-F113-4FD8-A8C0-7D15F09F5D97}" dt="2026-08-31T13:11:26.355" v="571" actId="21"/>
          <ac:picMkLst>
            <pc:docMk/>
            <pc:sldMk cId="4222744472" sldId="309"/>
            <ac:picMk id="17" creationId="{98CC517F-7734-668B-BB47-AC7B7AAB3AA2}"/>
          </ac:picMkLst>
        </pc:picChg>
        <pc:picChg chg="add mod">
          <ac:chgData name="IBRAFLOR - Desde 1994" userId="5a663241b677f8d2" providerId="LiveId" clId="{7C5811BC-F113-4FD8-A8C0-7D15F09F5D97}" dt="2026-08-10T13:18:04.512" v="568" actId="14100"/>
          <ac:picMkLst>
            <pc:docMk/>
            <pc:sldMk cId="4222744472" sldId="309"/>
            <ac:picMk id="18" creationId="{707861C4-D2D7-2FD8-10ED-78DC19CA120E}"/>
          </ac:picMkLst>
        </pc:picChg>
        <pc:picChg chg="add mod">
          <ac:chgData name="IBRAFLOR - Desde 1994" userId="5a663241b677f8d2" providerId="LiveId" clId="{7C5811BC-F113-4FD8-A8C0-7D15F09F5D97}" dt="2026-08-10T11:44:56.770" v="512" actId="1076"/>
          <ac:picMkLst>
            <pc:docMk/>
            <pc:sldMk cId="4222744472" sldId="309"/>
            <ac:picMk id="114" creationId="{15D1700D-D912-8297-E5CB-32638DF77CB3}"/>
          </ac:picMkLst>
        </pc:picChg>
      </pc:sldChg>
      <pc:sldChg chg="addSp delSp modSp mod modAnim">
        <pc:chgData name="IBRAFLOR - Desde 1994" userId="5a663241b677f8d2" providerId="LiveId" clId="{7C5811BC-F113-4FD8-A8C0-7D15F09F5D97}" dt="2026-08-10T11:10:50.845" v="426" actId="1076"/>
        <pc:sldMkLst>
          <pc:docMk/>
          <pc:sldMk cId="295528240" sldId="310"/>
        </pc:sldMkLst>
        <pc:picChg chg="mod">
          <ac:chgData name="IBRAFLOR - Desde 1994" userId="5a663241b677f8d2" providerId="LiveId" clId="{7C5811BC-F113-4FD8-A8C0-7D15F09F5D97}" dt="2026-08-10T11:10:40.578" v="423" actId="1076"/>
          <ac:picMkLst>
            <pc:docMk/>
            <pc:sldMk cId="295528240" sldId="310"/>
            <ac:picMk id="4" creationId="{662AB7DF-F91D-1637-3DA7-6A90B5923B24}"/>
          </ac:picMkLst>
        </pc:picChg>
        <pc:picChg chg="add mod">
          <ac:chgData name="IBRAFLOR - Desde 1994" userId="5a663241b677f8d2" providerId="LiveId" clId="{7C5811BC-F113-4FD8-A8C0-7D15F09F5D97}" dt="2026-08-10T11:10:50.845" v="426" actId="1076"/>
          <ac:picMkLst>
            <pc:docMk/>
            <pc:sldMk cId="295528240" sldId="310"/>
            <ac:picMk id="6" creationId="{9F4A1A15-03D3-353E-B01F-0C710DAEBCF4}"/>
          </ac:picMkLst>
        </pc:picChg>
      </pc:sldChg>
      <pc:sldChg chg="add">
        <pc:chgData name="IBRAFLOR - Desde 1994" userId="5a663241b677f8d2" providerId="LiveId" clId="{7C5811BC-F113-4FD8-A8C0-7D15F09F5D97}" dt="2026-08-06T13:13:08.848" v="348" actId="2890"/>
        <pc:sldMkLst>
          <pc:docMk/>
          <pc:sldMk cId="1677991238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ABB3A7-20F2-4AEA-B739-E159D2CDC138}" type="datetimeFigureOut">
              <a:rPr lang="pt-BR"/>
              <a:pPr>
                <a:defRPr/>
              </a:pPr>
              <a:t>31/08/2026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7F282B2-FA3D-48B5-9077-DF485EBCFDE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685800"/>
            <a:ext cx="51435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B38E07-34C2-4B3E-947B-5F63B21F99F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988" y="288306"/>
            <a:ext cx="9719787" cy="1199886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988" y="1679841"/>
            <a:ext cx="9719787" cy="47512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539988" y="6672698"/>
            <a:ext cx="2519945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44BF4D63-41E9-4C29-9AAF-9932780F30C7}" type="datetimeFigureOut">
              <a:rPr lang="pt-BR"/>
              <a:pPr>
                <a:defRPr/>
              </a:pPr>
              <a:t>31/08/2026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689919" y="6672698"/>
            <a:ext cx="3419925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739830" y="6672698"/>
            <a:ext cx="2519945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86E815A0-A429-464C-8298-3BDD252098D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5pPr>
      <a:lvl6pPr marL="479969" algn="ctr" rtl="0" fontAlgn="base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6pPr>
      <a:lvl7pPr marL="959937" algn="ctr" rtl="0" fontAlgn="base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7pPr>
      <a:lvl8pPr marL="1439906" algn="ctr" rtl="0" fontAlgn="base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8pPr>
      <a:lvl9pPr marL="1919874" algn="ctr" rtl="0" fontAlgn="base">
        <a:spcBef>
          <a:spcPct val="0"/>
        </a:spcBef>
        <a:spcAft>
          <a:spcPct val="0"/>
        </a:spcAft>
        <a:defRPr sz="4619">
          <a:solidFill>
            <a:schemeClr val="tx1"/>
          </a:solidFill>
          <a:latin typeface="Calibri" pitchFamily="34" charset="0"/>
        </a:defRPr>
      </a:lvl9pPr>
    </p:titleStyle>
    <p:bodyStyle>
      <a:lvl1pPr marL="359976" indent="-35997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59" kern="1200">
          <a:solidFill>
            <a:schemeClr val="tx1"/>
          </a:solidFill>
          <a:latin typeface="+mn-lt"/>
          <a:ea typeface="+mn-ea"/>
          <a:cs typeface="+mn-cs"/>
        </a:defRPr>
      </a:lvl1pPr>
      <a:lvl2pPr marL="779949" indent="-299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39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7B0C6A2B-C3A9-CBDC-D652-A0EED2C98C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81" y="765625"/>
            <a:ext cx="6731634" cy="266429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D217659-9FDD-4296-329E-3D482DA77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4" y="6252151"/>
            <a:ext cx="4655774" cy="442275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6821211-394F-14EE-E5AC-BC35B140C70B}"/>
              </a:ext>
            </a:extLst>
          </p:cNvPr>
          <p:cNvGrpSpPr/>
          <p:nvPr/>
        </p:nvGrpSpPr>
        <p:grpSpPr>
          <a:xfrm>
            <a:off x="0" y="-1"/>
            <a:ext cx="10799763" cy="7199314"/>
            <a:chOff x="0" y="-1"/>
            <a:chExt cx="10799763" cy="7199314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025BF66C-4433-1CEB-9645-44393B8B3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11" b="15478"/>
            <a:stretch>
              <a:fillRect/>
            </a:stretch>
          </p:blipFill>
          <p:spPr>
            <a:xfrm>
              <a:off x="0" y="3275287"/>
              <a:ext cx="2580318" cy="3924026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D59F29B8-7DEF-AEA5-0729-107264774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16" t="317" r="48272" b="23218"/>
            <a:stretch>
              <a:fillRect/>
            </a:stretch>
          </p:blipFill>
          <p:spPr>
            <a:xfrm>
              <a:off x="8534498" y="3924026"/>
              <a:ext cx="2265265" cy="3275287"/>
            </a:xfrm>
            <a:prstGeom prst="rect">
              <a:avLst/>
            </a:prstGeom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E8E0D1F8-8F46-33E2-F37D-D73DB5CCA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91" t="8102"/>
            <a:stretch>
              <a:fillRect/>
            </a:stretch>
          </p:blipFill>
          <p:spPr>
            <a:xfrm>
              <a:off x="0" y="0"/>
              <a:ext cx="1930302" cy="3275287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C898AD45-3E12-EB1E-907D-9C4F63B5E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12" r="52316"/>
            <a:stretch>
              <a:fillRect/>
            </a:stretch>
          </p:blipFill>
          <p:spPr>
            <a:xfrm>
              <a:off x="8675380" y="-1"/>
              <a:ext cx="2124383" cy="3275288"/>
            </a:xfrm>
            <a:prstGeom prst="rect">
              <a:avLst/>
            </a:prstGeom>
          </p:spPr>
        </p:pic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450020A5-564B-B852-598C-1BE920566C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2C06FB5A-D0E1-2B0B-3D0D-08082F6851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18" y="3674703"/>
            <a:ext cx="5737150" cy="2264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09F4D-6BE8-0235-5F78-0EED38F8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7E31E0D-7167-2A2F-E94C-0DD4834D70AC}"/>
              </a:ext>
            </a:extLst>
          </p:cNvPr>
          <p:cNvGrpSpPr/>
          <p:nvPr/>
        </p:nvGrpSpPr>
        <p:grpSpPr>
          <a:xfrm>
            <a:off x="0" y="-1"/>
            <a:ext cx="10799763" cy="7199314"/>
            <a:chOff x="0" y="-1"/>
            <a:chExt cx="10799763" cy="7199314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25831122-13CA-082C-0FAD-5B76CFC68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11" b="15478"/>
            <a:stretch>
              <a:fillRect/>
            </a:stretch>
          </p:blipFill>
          <p:spPr>
            <a:xfrm>
              <a:off x="0" y="3275287"/>
              <a:ext cx="2580318" cy="3924026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7465D16A-A5B8-AF3E-F39A-6280FF1D6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16" t="317" r="48272" b="23218"/>
            <a:stretch>
              <a:fillRect/>
            </a:stretch>
          </p:blipFill>
          <p:spPr>
            <a:xfrm>
              <a:off x="8534498" y="3924026"/>
              <a:ext cx="2265265" cy="3275287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EE5F3C78-8CFB-1BFB-556E-B5FCA5098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91" t="8102"/>
            <a:stretch>
              <a:fillRect/>
            </a:stretch>
          </p:blipFill>
          <p:spPr>
            <a:xfrm>
              <a:off x="0" y="0"/>
              <a:ext cx="1930302" cy="3275287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D999638D-4261-AFE9-11B7-10612EE6C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12" r="52316"/>
            <a:stretch>
              <a:fillRect/>
            </a:stretch>
          </p:blipFill>
          <p:spPr>
            <a:xfrm>
              <a:off x="8675380" y="-1"/>
              <a:ext cx="2124383" cy="3275288"/>
            </a:xfrm>
            <a:prstGeom prst="rect">
              <a:avLst/>
            </a:prstGeom>
          </p:spPr>
        </p:pic>
      </p:grpSp>
      <p:pic>
        <p:nvPicPr>
          <p:cNvPr id="17" name="Imagem 16">
            <a:extLst>
              <a:ext uri="{FF2B5EF4-FFF2-40B4-BE49-F238E27FC236}">
                <a16:creationId xmlns:a16="http://schemas.microsoft.com/office/drawing/2014/main" id="{AF4536BC-D4A0-55F1-C1F3-7850544FB6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513CF7B-F996-F4B8-1DA0-57F99F8ACA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66" y="691778"/>
            <a:ext cx="5567132" cy="92629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285ADCEC-90CF-EFD9-83DF-5BF5FD5988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820" y="2534937"/>
            <a:ext cx="6772224" cy="2393347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CA2D59B-74CF-9307-6319-BA80D0D9CD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4" y="6252151"/>
            <a:ext cx="4655774" cy="44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1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08EB11-A876-0B67-414A-9586EADB1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A51FD51-45B5-B3E3-1503-104901C4B3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6" y="575320"/>
            <a:ext cx="9377063" cy="6252151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099F70F9-4388-89F1-F8AC-FE19E06A2AAD}"/>
              </a:ext>
            </a:extLst>
          </p:cNvPr>
          <p:cNvGrpSpPr/>
          <p:nvPr/>
        </p:nvGrpSpPr>
        <p:grpSpPr>
          <a:xfrm>
            <a:off x="578496" y="536748"/>
            <a:ext cx="9642771" cy="705927"/>
            <a:chOff x="575345" y="536748"/>
            <a:chExt cx="10212535" cy="747638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B0233D29-1734-CB6C-147A-5D1997C48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45" y="536748"/>
              <a:ext cx="4493404" cy="747638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C3FFE38D-F29B-F215-E78C-2F3A59486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7998" y="712550"/>
              <a:ext cx="5399882" cy="396035"/>
            </a:xfrm>
            <a:prstGeom prst="rect">
              <a:avLst/>
            </a:prstGeom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6B07A787-EE57-BAD0-9D8F-FEA04650FE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4" y="6252151"/>
            <a:ext cx="4655774" cy="44227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DCEF0AA-3625-76F0-DC24-F8EBCBAD0B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4" b="13529"/>
          <a:stretch>
            <a:fillRect/>
          </a:stretch>
        </p:blipFill>
        <p:spPr>
          <a:xfrm>
            <a:off x="-11883" y="2644356"/>
            <a:ext cx="1764970" cy="455495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3788D1B-34A9-D621-E576-76C85793F5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31" b="19918"/>
          <a:stretch>
            <a:fillRect/>
          </a:stretch>
        </p:blipFill>
        <p:spPr>
          <a:xfrm>
            <a:off x="8941241" y="2644356"/>
            <a:ext cx="1858522" cy="455495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2455756-7EF0-AD4C-7460-2816632B55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76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A595D1-C2B4-1DCA-2A65-4A2EF8915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E694424-DA11-B4AD-A8A4-CC5867987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75" y="2150537"/>
            <a:ext cx="10295811" cy="35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40"/>
              </a:spcAft>
              <a:buNone/>
            </a:pPr>
            <a:r>
              <a:rPr lang="pt-BR" sz="2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Aos nossos valiosos Apoiadores e Patrocinadores,</a:t>
            </a:r>
          </a:p>
          <a:p>
            <a:pPr marL="0" indent="0" algn="just">
              <a:lnSpc>
                <a:spcPct val="107000"/>
              </a:lnSpc>
              <a:spcAft>
                <a:spcPts val="840"/>
              </a:spcAft>
              <a:buNone/>
            </a:pP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Gostaríamos de expressar nossa profunda gratidão pela confiança e pelo apoio contínuo que vocês têm demonstrado à nossa Instituição ao longo dos anos. </a:t>
            </a:r>
          </a:p>
          <a:p>
            <a:pPr marL="0" indent="0" algn="just">
              <a:lnSpc>
                <a:spcPct val="107000"/>
              </a:lnSpc>
              <a:spcAft>
                <a:spcPts val="840"/>
              </a:spcAft>
              <a:buNone/>
            </a:pPr>
            <a:r>
              <a:rPr lang="pt-BR" sz="24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É motivo de grande orgulho e satisfação para toda a Diretoria saber que </a:t>
            </a:r>
            <a:r>
              <a:rPr lang="pt-BR" sz="2400" b="1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algumas dessas empresas estão conosco desde a primeira edição</a:t>
            </a:r>
            <a:r>
              <a:rPr lang="pt-BR" sz="24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, fortalecendo ainda mais essa parceria que tanto contribui para o crescimento e fortalecimento do nosso setor.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D7DDC2-C313-67E2-00AB-D237C3F89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5D44E37-93E8-2F93-C939-EB60E85A8F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66" y="691778"/>
            <a:ext cx="5567132" cy="9262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3926F7D-FCCF-6B5F-0C70-BE4884904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4" y="6252151"/>
            <a:ext cx="4655774" cy="4422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76055B1-9D34-4317-4BB7-6674747D96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5" t="39280"/>
          <a:stretch>
            <a:fillRect/>
          </a:stretch>
        </p:blipFill>
        <p:spPr>
          <a:xfrm>
            <a:off x="0" y="-1"/>
            <a:ext cx="2537056" cy="187757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11E02FB-5A7E-0393-81C0-40A78F0F4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2" r="29102"/>
          <a:stretch>
            <a:fillRect/>
          </a:stretch>
        </p:blipFill>
        <p:spPr>
          <a:xfrm>
            <a:off x="8216990" y="0"/>
            <a:ext cx="2582773" cy="260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12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8A130-6D7F-637A-886F-780C7EEF7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23EDFD6-E3A6-A694-9F3B-3466869382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C7ADD49-BFC1-7EBA-2FAE-0424CFFEE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66" y="691778"/>
            <a:ext cx="5567132" cy="9262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ED5830-5D07-8E5C-D27C-DD98A9D721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5" t="39280"/>
          <a:stretch>
            <a:fillRect/>
          </a:stretch>
        </p:blipFill>
        <p:spPr>
          <a:xfrm>
            <a:off x="0" y="-1"/>
            <a:ext cx="2537056" cy="187757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8CC517F-7734-668B-BB47-AC7B7AAB3A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2" r="29102"/>
          <a:stretch>
            <a:fillRect/>
          </a:stretch>
        </p:blipFill>
        <p:spPr>
          <a:xfrm>
            <a:off x="8339423" y="-75112"/>
            <a:ext cx="2582773" cy="2601120"/>
          </a:xfrm>
          <a:prstGeom prst="rect">
            <a:avLst/>
          </a:prstGeom>
        </p:spPr>
      </p:pic>
      <p:sp>
        <p:nvSpPr>
          <p:cNvPr id="21" name="TextBox 16">
            <a:extLst>
              <a:ext uri="{FF2B5EF4-FFF2-40B4-BE49-F238E27FC236}">
                <a16:creationId xmlns:a16="http://schemas.microsoft.com/office/drawing/2014/main" id="{8FFC3AB8-A293-55B2-B825-24D185D9ACC5}"/>
              </a:ext>
            </a:extLst>
          </p:cNvPr>
          <p:cNvSpPr txBox="1"/>
          <p:nvPr/>
        </p:nvSpPr>
        <p:spPr>
          <a:xfrm>
            <a:off x="4951195" y="3151139"/>
            <a:ext cx="420624" cy="42062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0" dirty="0">
                <a:solidFill>
                  <a:srgbClr val="FFFFFF"/>
                </a:solidFill>
                <a:latin typeface="Aptos"/>
              </a:rPr>
              <a:t>↗</a:t>
            </a:r>
          </a:p>
        </p:txBody>
      </p:sp>
      <p:sp>
        <p:nvSpPr>
          <p:cNvPr id="98" name="TextBox 55">
            <a:extLst>
              <a:ext uri="{FF2B5EF4-FFF2-40B4-BE49-F238E27FC236}">
                <a16:creationId xmlns:a16="http://schemas.microsoft.com/office/drawing/2014/main" id="{C51D29A2-22E9-FAD5-39F9-34F93D95F674}"/>
              </a:ext>
            </a:extLst>
          </p:cNvPr>
          <p:cNvSpPr txBox="1"/>
          <p:nvPr/>
        </p:nvSpPr>
        <p:spPr>
          <a:xfrm>
            <a:off x="7557547" y="2740771"/>
            <a:ext cx="2851614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1" dirty="0">
                <a:solidFill>
                  <a:srgbClr val="143770"/>
                </a:solidFill>
                <a:latin typeface="Aptos"/>
              </a:rPr>
              <a:t>DISTRIBUIÇÃO GEOGRÁFICA</a:t>
            </a:r>
          </a:p>
        </p:txBody>
      </p:sp>
      <p:sp>
        <p:nvSpPr>
          <p:cNvPr id="102" name="Oval 56">
            <a:extLst>
              <a:ext uri="{FF2B5EF4-FFF2-40B4-BE49-F238E27FC236}">
                <a16:creationId xmlns:a16="http://schemas.microsoft.com/office/drawing/2014/main" id="{706EDFF2-4974-1BF6-CB58-3725C457D7C5}"/>
              </a:ext>
            </a:extLst>
          </p:cNvPr>
          <p:cNvSpPr/>
          <p:nvPr/>
        </p:nvSpPr>
        <p:spPr>
          <a:xfrm>
            <a:off x="7297473" y="3256268"/>
            <a:ext cx="1024128" cy="1024128"/>
          </a:xfrm>
          <a:prstGeom prst="ellipse">
            <a:avLst/>
          </a:prstGeom>
          <a:solidFill>
            <a:srgbClr val="1F5B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4" name="TextBox 57">
            <a:extLst>
              <a:ext uri="{FF2B5EF4-FFF2-40B4-BE49-F238E27FC236}">
                <a16:creationId xmlns:a16="http://schemas.microsoft.com/office/drawing/2014/main" id="{FAAA87AC-7D7B-2DD4-6B6F-98062D469868}"/>
              </a:ext>
            </a:extLst>
          </p:cNvPr>
          <p:cNvSpPr txBox="1"/>
          <p:nvPr/>
        </p:nvSpPr>
        <p:spPr>
          <a:xfrm>
            <a:off x="7255382" y="3257115"/>
            <a:ext cx="1024128" cy="10241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 dirty="0">
                <a:solidFill>
                  <a:srgbClr val="FFFFFF"/>
                </a:solidFill>
                <a:latin typeface="Aptos"/>
              </a:rPr>
              <a:t>SP</a:t>
            </a:r>
          </a:p>
        </p:txBody>
      </p:sp>
      <p:sp>
        <p:nvSpPr>
          <p:cNvPr id="108" name="TextBox 58">
            <a:extLst>
              <a:ext uri="{FF2B5EF4-FFF2-40B4-BE49-F238E27FC236}">
                <a16:creationId xmlns:a16="http://schemas.microsoft.com/office/drawing/2014/main" id="{17761B60-0681-6BCC-0278-3904FAECAD71}"/>
              </a:ext>
            </a:extLst>
          </p:cNvPr>
          <p:cNvSpPr txBox="1"/>
          <p:nvPr/>
        </p:nvSpPr>
        <p:spPr>
          <a:xfrm>
            <a:off x="8397889" y="3395353"/>
            <a:ext cx="205740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 dirty="0">
                <a:solidFill>
                  <a:srgbClr val="143770"/>
                </a:solidFill>
                <a:latin typeface="Aptos"/>
              </a:rPr>
              <a:t>78%</a:t>
            </a:r>
          </a:p>
        </p:txBody>
      </p:sp>
      <p:sp>
        <p:nvSpPr>
          <p:cNvPr id="110" name="TextBox 59">
            <a:extLst>
              <a:ext uri="{FF2B5EF4-FFF2-40B4-BE49-F238E27FC236}">
                <a16:creationId xmlns:a16="http://schemas.microsoft.com/office/drawing/2014/main" id="{3097E277-B81A-A595-5A83-CD1AFF352DAB}"/>
              </a:ext>
            </a:extLst>
          </p:cNvPr>
          <p:cNvSpPr txBox="1"/>
          <p:nvPr/>
        </p:nvSpPr>
        <p:spPr>
          <a:xfrm>
            <a:off x="8357647" y="3788573"/>
            <a:ext cx="1811714" cy="4616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200" b="1" dirty="0">
                <a:latin typeface="Aptos"/>
              </a:rPr>
              <a:t>dos participantes </a:t>
            </a:r>
            <a:r>
              <a:rPr sz="1200" b="1" dirty="0" err="1">
                <a:latin typeface="Aptos"/>
              </a:rPr>
              <a:t>são</a:t>
            </a:r>
            <a:r>
              <a:rPr sz="1200" b="1" dirty="0">
                <a:latin typeface="Aptos"/>
              </a:rPr>
              <a:t>
do Estado de São Paulo</a:t>
            </a:r>
          </a:p>
        </p:txBody>
      </p:sp>
      <p:sp>
        <p:nvSpPr>
          <p:cNvPr id="112" name="TextBox 60">
            <a:extLst>
              <a:ext uri="{FF2B5EF4-FFF2-40B4-BE49-F238E27FC236}">
                <a16:creationId xmlns:a16="http://schemas.microsoft.com/office/drawing/2014/main" id="{C7EFE2B5-A18D-1B7E-8DCB-7F549033A265}"/>
              </a:ext>
            </a:extLst>
          </p:cNvPr>
          <p:cNvSpPr txBox="1"/>
          <p:nvPr/>
        </p:nvSpPr>
        <p:spPr>
          <a:xfrm>
            <a:off x="7416105" y="4476597"/>
            <a:ext cx="266687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 dirty="0" err="1">
                <a:latin typeface="Aptos"/>
              </a:rPr>
              <a:t>Participação</a:t>
            </a:r>
            <a:r>
              <a:rPr sz="1200" b="1" dirty="0">
                <a:latin typeface="Aptos"/>
              </a:rPr>
              <a:t> de outros </a:t>
            </a:r>
            <a:r>
              <a:rPr sz="1200" b="1" dirty="0" err="1">
                <a:latin typeface="Aptos"/>
              </a:rPr>
              <a:t>Estados</a:t>
            </a:r>
            <a:r>
              <a:rPr sz="1200" b="1" dirty="0">
                <a:latin typeface="Aptos"/>
              </a:rPr>
              <a:t>:</a:t>
            </a:r>
          </a:p>
        </p:txBody>
      </p:sp>
      <p:pic>
        <p:nvPicPr>
          <p:cNvPr id="114" name="Imagem 113">
            <a:extLst>
              <a:ext uri="{FF2B5EF4-FFF2-40B4-BE49-F238E27FC236}">
                <a16:creationId xmlns:a16="http://schemas.microsoft.com/office/drawing/2014/main" id="{15D1700D-D912-8297-E5CB-32638DF77C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7109" y="4867002"/>
            <a:ext cx="3320170" cy="97536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07861C4-D2D7-2FD8-10ED-78DC19CA12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59" y="2079533"/>
            <a:ext cx="6995174" cy="466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44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F58E-5DA3-BAD1-BE43-131EC5A12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62AB7DF-F91D-1637-3DA7-6A90B5923B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972" y="41741"/>
            <a:ext cx="5567132" cy="9262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4E622EB-6B6C-6C45-6336-A451BF214E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4" y="6252151"/>
            <a:ext cx="4655774" cy="442275"/>
          </a:xfrm>
          <a:prstGeom prst="rect">
            <a:avLst/>
          </a:prstGeom>
        </p:spPr>
      </p:pic>
      <p:pic>
        <p:nvPicPr>
          <p:cNvPr id="6" name="Vídeo IBRAFLOR Seminário 2026">
            <a:hlinkClick r:id="" action="ppaction://media"/>
            <a:extLst>
              <a:ext uri="{FF2B5EF4-FFF2-40B4-BE49-F238E27FC236}">
                <a16:creationId xmlns:a16="http://schemas.microsoft.com/office/drawing/2014/main" id="{9F4A1A15-03D3-353E-B01F-0C710DAEBC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3656" y="1151384"/>
            <a:ext cx="10512450" cy="592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CD1BB-BEF4-134E-2FC4-2241C9CB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9E981085-630C-1FA2-EA85-73D8B00A5231}"/>
              </a:ext>
            </a:extLst>
          </p:cNvPr>
          <p:cNvSpPr txBox="1">
            <a:spLocks/>
          </p:cNvSpPr>
          <p:nvPr/>
        </p:nvSpPr>
        <p:spPr>
          <a:xfrm>
            <a:off x="1526298" y="2488928"/>
            <a:ext cx="7723400" cy="346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/>
              <a:t>Nosso encontro tem como propósito </a:t>
            </a:r>
            <a:r>
              <a:rPr lang="pt-BR" sz="2400" b="1" dirty="0"/>
              <a:t>apresentar novas perspectivas para o setor</a:t>
            </a:r>
            <a:r>
              <a:rPr lang="pt-BR" sz="2400" dirty="0"/>
              <a:t>, por meio de palestras de alto nível que irão provocar reflexões, tirar todos da zona de conforto e inspirar mudanças positivas nas estratégias e práticas de negócios.</a:t>
            </a:r>
          </a:p>
          <a:p>
            <a:pPr marL="0" indent="0" algn="ctr">
              <a:buNone/>
            </a:pPr>
            <a:endParaRPr lang="pt-BR" sz="2400" b="1" i="1" dirty="0">
              <a:latin typeface="Amasis MT Pro Medium" panose="020F0502020204030204" pitchFamily="18" charset="0"/>
              <a:cs typeface="Aldhabi" panose="020F0502020204030204" pitchFamily="2" charset="-78"/>
            </a:endParaRPr>
          </a:p>
          <a:p>
            <a:pPr marL="0" indent="0" algn="ctr">
              <a:buNone/>
            </a:pPr>
            <a:r>
              <a:rPr lang="pt-BR" sz="2400" b="1" i="1" dirty="0">
                <a:latin typeface="Amasis MT Pro Medium" panose="020F0502020204030204" pitchFamily="18" charset="0"/>
                <a:cs typeface="Aldhabi" panose="020F0502020204030204" pitchFamily="2" charset="-78"/>
              </a:rPr>
              <a:t>Desejamos a todos um excelente Seminário </a:t>
            </a:r>
          </a:p>
          <a:p>
            <a:pPr marL="0" indent="0" algn="ctr">
              <a:buNone/>
            </a:pPr>
            <a:r>
              <a:rPr lang="pt-BR" sz="2400" b="1" i="1" dirty="0">
                <a:latin typeface="Amasis MT Pro Medium" panose="020F0502020204030204" pitchFamily="18" charset="0"/>
                <a:cs typeface="Aldhabi" panose="020F0502020204030204" pitchFamily="2" charset="-78"/>
              </a:rPr>
              <a:t>e um dia de aprendizado enriquecedor!</a:t>
            </a:r>
          </a:p>
          <a:p>
            <a:pPr marL="0" indent="0" algn="just">
              <a:buNone/>
            </a:pPr>
            <a:endParaRPr lang="pt-BR" sz="2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4707EDF-AFD0-2196-F4D2-047A77DFE7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15" y="691778"/>
            <a:ext cx="5567132" cy="9262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832F5B1-251F-7EB8-10E6-7CBBA92C8D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4" y="6252151"/>
            <a:ext cx="4655774" cy="4422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E69F844-E008-181C-F168-E7DC6F85C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93" b="26835"/>
          <a:stretch>
            <a:fillRect/>
          </a:stretch>
        </p:blipFill>
        <p:spPr>
          <a:xfrm>
            <a:off x="8246498" y="4207756"/>
            <a:ext cx="2565150" cy="299155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7DC00A7-383E-B2E4-B071-450D6281E4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07" b="34980"/>
          <a:stretch>
            <a:fillRect/>
          </a:stretch>
        </p:blipFill>
        <p:spPr>
          <a:xfrm rot="10800000">
            <a:off x="-11885" y="-1"/>
            <a:ext cx="2735637" cy="468096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F8A2FAC-F436-A496-2CDC-332DBD63CF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6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D1BDAE-DE98-B8BF-2C6A-75C8BC76B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B7CE520-6BBD-231E-B7A3-3E8EB320B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" y="0"/>
            <a:ext cx="10792621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6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1FF0DD-33C2-2DC6-6552-B0C897044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C75D5C-6C63-10A5-0F8D-EA4E7E4DF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7002485"/>
            <a:ext cx="10799763" cy="19682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76B20CD-669A-C1B4-5C13-D33B029590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2" y="6252151"/>
            <a:ext cx="4655774" cy="4422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D1D3FA0-2907-A852-A405-9D7C6F1B03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77"/>
          <a:stretch>
            <a:fillRect/>
          </a:stretch>
        </p:blipFill>
        <p:spPr>
          <a:xfrm>
            <a:off x="288463" y="0"/>
            <a:ext cx="10222833" cy="395895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61920C7-9D6F-3C42-BBF5-5ACEB72C32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11" y="3958952"/>
            <a:ext cx="9686736" cy="161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912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5604</TotalTime>
  <Words>146</Words>
  <Application>Microsoft Office PowerPoint</Application>
  <PresentationFormat>Personalizar</PresentationFormat>
  <Paragraphs>14</Paragraphs>
  <Slides>9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Amasis MT Pro Medium</vt:lpstr>
      <vt:lpstr>Aptos</vt:lpstr>
      <vt:lpstr>Arial</vt:lpstr>
      <vt:lpstr>Calibri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powerpointmodelo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powerpointmodelo</dc:creator>
  <cp:lastModifiedBy>IBRAFLOR - Desde 1994</cp:lastModifiedBy>
  <cp:revision>427</cp:revision>
  <dcterms:created xsi:type="dcterms:W3CDTF">2010-04-08T14:06:38Z</dcterms:created>
  <dcterms:modified xsi:type="dcterms:W3CDTF">2026-08-31T13:11:37Z</dcterms:modified>
</cp:coreProperties>
</file>