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8" r:id="rId3"/>
    <p:sldId id="269" r:id="rId4"/>
    <p:sldId id="275" r:id="rId5"/>
    <p:sldId id="257" r:id="rId6"/>
    <p:sldId id="271" r:id="rId7"/>
    <p:sldId id="272" r:id="rId8"/>
    <p:sldId id="27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984586-C40D-77E4-768C-A53710B77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12C5D1-4A67-A8A6-CC1F-7372ADF46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2C74A2-3535-E26F-9B96-D34AD070B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FF9B75-DBCA-B92D-1DD4-A7CDCF850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61EEEE-55A2-A4CF-832B-676F45F1B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4035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A99F6-7813-FD2D-C0D4-3922C810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D209DA-2176-56CD-B216-09116502D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9F4EED-BEC9-FEAD-1460-E153C2DF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C1A5E4-6D0F-3194-D5EA-32DE3E557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BA87F8-0B8E-2C50-8E3E-20CF9B0BF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0834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961F0-9BD9-E18E-157B-108D0E5EC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8BE43C-5CD7-C755-C8EA-BDD967CCB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29838A-5569-FEA2-2E42-B168B8049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813415-AA1A-C414-5331-EA02BF74F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31101F-6AA4-F7B8-8A24-97B694180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897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4A8A8-DD04-B5C0-13D8-DEA652A1F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4DC17D-6A9F-95EA-12C8-A58DC7BA8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E6E68F-B629-5B32-F435-731D01E66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CE78E2-D7A3-6B6F-4E0C-A0D8BC1D8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4CF775-5A7C-B975-544B-83990EE16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FEC0DBE-2370-B864-5ACA-A5C4630D7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937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77D41-4DCE-7DE5-2A09-1C412983F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4561F8-82FB-C9D3-B93B-7BEDB86A5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3A5E3AA-F72A-428A-A262-0C08007D9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4403375-1225-4543-E5F2-039484304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4F0BB0D-D673-6A50-7CA1-9F6C90E4A8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BC1D144-7DB3-E939-4697-55A471954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2ECACC6-4DDF-0DF0-2077-8B761170D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C96A598-8508-064C-8438-E7BA619B2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481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72B61E-69B0-E09F-B661-D7402E3D7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96B7C2-512C-4E83-18B0-C87558313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4E1E210-C474-BA45-A766-ED618F46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DBE27F6-95DE-C54B-4FB5-9315D5DF5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81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0C14486-E860-586B-7E4E-123D40B1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E007A1F-399D-3742-A2F9-0F321150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291B58-BA36-63F0-C706-E60F63848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9723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E1E9FB-20C4-D40C-4244-E5D12D1B0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0FC5BF-60BB-CA74-54DE-224366425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58321BA-8BAE-CEF5-E302-12477A4AA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E52CEE8-E81D-4971-5D57-D55748B71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5665F2-B0A7-7803-F3CC-BB2C2085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B45107-7191-AD96-4199-685FCC3D3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628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D515A5-E316-6923-C3CA-FE057FD59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A544F0B-669F-B62C-966F-2336B33842F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65E51B-EC92-CDDC-D774-8B90961A6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100B74B-19C6-BE2E-D123-44E08F104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21BD465-6343-A70C-F61F-EFCB5F65A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2C9F28-8CCA-0A67-6645-5F6F7D37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1257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8BFF2-244E-0844-B166-927284CAF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D2DBCB7-16F7-D2A6-0528-508708289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D9EA4C-27E8-26FC-3F98-D7010F8F2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4FDC6A-ED97-E462-4140-8F953D718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36CCC5-54B2-F15B-2F8F-DFF2372C8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869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3CAA47-3626-4961-4C8E-39E7482F3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6F11654-47AD-CDEE-7020-00DEB4878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9F89AF-67B4-E96C-1473-2AD3A4B5F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AB6209-DB76-7BBC-4A37-34146AAB7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831247-3CD3-61DF-848D-A2BC419CC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31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179FAE3-B70F-2327-CA0E-308346545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7DE661-57BD-1B84-1BEF-FB775E00A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35BEA40-02B3-81D2-3159-AF6C545109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C26517-970B-4353-8332-3140266C03E5}" type="datetimeFigureOut">
              <a:rPr lang="pt-BR" smtClean="0"/>
              <a:t>29/10/2026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577F88-C98C-A367-1845-20756A08E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8406FA-837A-9321-C9DC-98D6A593F8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84EEC1-165D-4019-9E6D-B0A4E91F3B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893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F9584-D96B-2E5D-4C0E-06B051AB3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E6FA3A-8111-A6B8-6A24-0CFC3E343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C581B25-056C-9F0E-6758-331F85A92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16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8298AE-7A66-3A89-6834-E9EEC25FF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7A5FD6-1C94-5047-0BCF-7FD1DFA23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749E951-7E07-4F1B-7E8E-3103B4687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4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30C0B8-4BD6-F24C-2923-809F140B1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1C3D31-0BA2-FCF7-7F53-0875526B7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5CB55A1-A7AC-3BB7-F0BC-3DD5450C3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678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CE836-4236-D57C-4A54-B8E11EC15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8B1646-A45D-4CF3-CD8C-6D29757BF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D8C453-CC60-D412-6E0C-61D0C4F50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23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4A446-B857-BFCD-14E7-F6000F215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FEE745-F455-5EC3-51A6-43F80C20B8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B031BE-DAF2-9815-F3C7-3BA608DF66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158CE3E-3B69-2775-2BD2-F37401705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149" y="-27644"/>
            <a:ext cx="12292297" cy="691328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9AE7269-A51A-2569-5139-AE83105FB90E}"/>
              </a:ext>
            </a:extLst>
          </p:cNvPr>
          <p:cNvSpPr txBox="1"/>
          <p:nvPr/>
        </p:nvSpPr>
        <p:spPr>
          <a:xfrm>
            <a:off x="5378245" y="5606528"/>
            <a:ext cx="6459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2"/>
                </a:solidFill>
              </a:rPr>
              <a:t>ATUAL ESTÁGIO DE ADEQUAÇÃO DE TODAS AS EMPRESAS E COOPERATIVAS DO PAÍS</a:t>
            </a:r>
          </a:p>
        </p:txBody>
      </p:sp>
    </p:spTree>
    <p:extLst>
      <p:ext uri="{BB962C8B-B14F-4D97-AF65-F5344CB8AC3E}">
        <p14:creationId xmlns:p14="http://schemas.microsoft.com/office/powerpoint/2010/main" val="318856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80EAA-4CD1-7C41-141D-9EA6EF586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99384D-EB8A-5878-D481-66549987C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3ED75B9-E5A5-A914-52EF-91CCFD521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58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ACFF2C-EC25-316F-3B00-D39472DAE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D05AE5-1277-E58A-7C8A-0E4DCC7DA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9E2C6E5-7DF6-3FF2-5C59-B64396726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44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1E861-CEA6-3656-4E1F-25232792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AA571B-DC1C-2527-CC03-D9B11EE25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B16694-B691-7CCB-BB11-8027E13A7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463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34afe6d-b881-46e0-b464-24f68146ffde}" enabled="0" method="" siteId="{634afe6d-b881-46e0-b464-24f68146ffd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12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Josemar Donizete Carrano</dc:creator>
  <cp:lastModifiedBy>Larissa da Silva Pinto</cp:lastModifiedBy>
  <cp:revision>4</cp:revision>
  <dcterms:created xsi:type="dcterms:W3CDTF">2026-10-28T16:52:36Z</dcterms:created>
  <dcterms:modified xsi:type="dcterms:W3CDTF">2026-10-29T14:35:15Z</dcterms:modified>
</cp:coreProperties>
</file>